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261" r:id="rId5"/>
    <p:sldId id="262" r:id="rId6"/>
    <p:sldId id="274" r:id="rId7"/>
    <p:sldId id="277" r:id="rId8"/>
    <p:sldId id="278" r:id="rId9"/>
    <p:sldId id="303" r:id="rId10"/>
    <p:sldId id="266" r:id="rId11"/>
    <p:sldId id="284" r:id="rId12"/>
    <p:sldId id="268" r:id="rId13"/>
    <p:sldId id="305" r:id="rId14"/>
    <p:sldId id="271" r:id="rId15"/>
    <p:sldId id="272" r:id="rId16"/>
    <p:sldId id="265" r:id="rId17"/>
    <p:sldId id="275" r:id="rId18"/>
    <p:sldId id="26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CFCF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623" autoAdjust="0"/>
    <p:restoredTop sz="94660"/>
  </p:normalViewPr>
  <p:slideViewPr>
    <p:cSldViewPr snapToGrid="0">
      <p:cViewPr>
        <p:scale>
          <a:sx n="75" d="100"/>
          <a:sy n="75" d="100"/>
        </p:scale>
        <p:origin x="270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2662424" y="663195"/>
            <a:ext cx="3744766" cy="4660752"/>
          </a:xfrm>
          <a:custGeom>
            <a:avLst/>
            <a:gdLst>
              <a:gd name="connsiteX0" fmla="*/ 4143589 w 4175818"/>
              <a:gd name="connsiteY0" fmla="*/ 1926265 h 4660752"/>
              <a:gd name="connsiteX1" fmla="*/ 4159704 w 4175818"/>
              <a:gd name="connsiteY1" fmla="*/ 1910151 h 4660752"/>
              <a:gd name="connsiteX2" fmla="*/ 4175818 w 4175818"/>
              <a:gd name="connsiteY2" fmla="*/ 1926265 h 4660752"/>
              <a:gd name="connsiteX3" fmla="*/ 0 w 4175818"/>
              <a:gd name="connsiteY3" fmla="*/ 969868 h 4660752"/>
              <a:gd name="connsiteX4" fmla="*/ 2734487 w 4175818"/>
              <a:gd name="connsiteY4" fmla="*/ 969868 h 4660752"/>
              <a:gd name="connsiteX5" fmla="*/ 2734487 w 4175818"/>
              <a:gd name="connsiteY5" fmla="*/ 0 h 4660752"/>
              <a:gd name="connsiteX6" fmla="*/ 3744766 w 4175818"/>
              <a:gd name="connsiteY6" fmla="*/ 0 h 4660752"/>
              <a:gd name="connsiteX7" fmla="*/ 2997159 w 4175818"/>
              <a:gd name="connsiteY7" fmla="*/ 747607 h 4660752"/>
              <a:gd name="connsiteX8" fmla="*/ 3847271 w 4175818"/>
              <a:gd name="connsiteY8" fmla="*/ 1597719 h 4660752"/>
              <a:gd name="connsiteX9" fmla="*/ 2621466 w 4175818"/>
              <a:gd name="connsiteY9" fmla="*/ 2823524 h 4660752"/>
              <a:gd name="connsiteX10" fmla="*/ 2933899 w 4175818"/>
              <a:gd name="connsiteY10" fmla="*/ 3135956 h 4660752"/>
              <a:gd name="connsiteX11" fmla="*/ 3690884 w 4175818"/>
              <a:gd name="connsiteY11" fmla="*/ 2378971 h 4660752"/>
              <a:gd name="connsiteX12" fmla="*/ 3690884 w 4175818"/>
              <a:gd name="connsiteY12" fmla="*/ 4660752 h 4660752"/>
              <a:gd name="connsiteX13" fmla="*/ 0 w 4175818"/>
              <a:gd name="connsiteY13" fmla="*/ 4660752 h 4660752"/>
              <a:gd name="connsiteX0-1" fmla="*/ 4175818 w 4175818"/>
              <a:gd name="connsiteY0-2" fmla="*/ 1926265 h 4660752"/>
              <a:gd name="connsiteX1-3" fmla="*/ 4159704 w 4175818"/>
              <a:gd name="connsiteY1-4" fmla="*/ 1910151 h 4660752"/>
              <a:gd name="connsiteX2-5" fmla="*/ 4175818 w 4175818"/>
              <a:gd name="connsiteY2-6" fmla="*/ 1926265 h 4660752"/>
              <a:gd name="connsiteX3-7" fmla="*/ 0 w 4175818"/>
              <a:gd name="connsiteY3-8" fmla="*/ 969868 h 4660752"/>
              <a:gd name="connsiteX4-9" fmla="*/ 2734487 w 4175818"/>
              <a:gd name="connsiteY4-10" fmla="*/ 969868 h 4660752"/>
              <a:gd name="connsiteX5-11" fmla="*/ 2734487 w 4175818"/>
              <a:gd name="connsiteY5-12" fmla="*/ 0 h 4660752"/>
              <a:gd name="connsiteX6-13" fmla="*/ 3744766 w 4175818"/>
              <a:gd name="connsiteY6-14" fmla="*/ 0 h 4660752"/>
              <a:gd name="connsiteX7-15" fmla="*/ 2997159 w 4175818"/>
              <a:gd name="connsiteY7-16" fmla="*/ 747607 h 4660752"/>
              <a:gd name="connsiteX8-17" fmla="*/ 3847271 w 4175818"/>
              <a:gd name="connsiteY8-18" fmla="*/ 1597719 h 4660752"/>
              <a:gd name="connsiteX9-19" fmla="*/ 2621466 w 4175818"/>
              <a:gd name="connsiteY9-20" fmla="*/ 2823524 h 4660752"/>
              <a:gd name="connsiteX10-21" fmla="*/ 2933899 w 4175818"/>
              <a:gd name="connsiteY10-22" fmla="*/ 3135956 h 4660752"/>
              <a:gd name="connsiteX11-23" fmla="*/ 3690884 w 4175818"/>
              <a:gd name="connsiteY11-24" fmla="*/ 2378971 h 4660752"/>
              <a:gd name="connsiteX12-25" fmla="*/ 3690884 w 4175818"/>
              <a:gd name="connsiteY12-26" fmla="*/ 4660752 h 4660752"/>
              <a:gd name="connsiteX13-27" fmla="*/ 0 w 4175818"/>
              <a:gd name="connsiteY13-28" fmla="*/ 4660752 h 4660752"/>
              <a:gd name="connsiteX14" fmla="*/ 0 w 4175818"/>
              <a:gd name="connsiteY14" fmla="*/ 969868 h 4660752"/>
              <a:gd name="connsiteX0-29" fmla="*/ 0 w 3847271"/>
              <a:gd name="connsiteY0-30" fmla="*/ 969868 h 4660752"/>
              <a:gd name="connsiteX1-31" fmla="*/ 2734487 w 3847271"/>
              <a:gd name="connsiteY1-32" fmla="*/ 969868 h 4660752"/>
              <a:gd name="connsiteX2-33" fmla="*/ 2734487 w 3847271"/>
              <a:gd name="connsiteY2-34" fmla="*/ 0 h 4660752"/>
              <a:gd name="connsiteX3-35" fmla="*/ 3744766 w 3847271"/>
              <a:gd name="connsiteY3-36" fmla="*/ 0 h 4660752"/>
              <a:gd name="connsiteX4-37" fmla="*/ 2997159 w 3847271"/>
              <a:gd name="connsiteY4-38" fmla="*/ 747607 h 4660752"/>
              <a:gd name="connsiteX5-39" fmla="*/ 3847271 w 3847271"/>
              <a:gd name="connsiteY5-40" fmla="*/ 1597719 h 4660752"/>
              <a:gd name="connsiteX6-41" fmla="*/ 2621466 w 3847271"/>
              <a:gd name="connsiteY6-42" fmla="*/ 2823524 h 4660752"/>
              <a:gd name="connsiteX7-43" fmla="*/ 2933899 w 3847271"/>
              <a:gd name="connsiteY7-44" fmla="*/ 3135956 h 4660752"/>
              <a:gd name="connsiteX8-45" fmla="*/ 3690884 w 3847271"/>
              <a:gd name="connsiteY8-46" fmla="*/ 2378971 h 4660752"/>
              <a:gd name="connsiteX9-47" fmla="*/ 3690884 w 3847271"/>
              <a:gd name="connsiteY9-48" fmla="*/ 4660752 h 4660752"/>
              <a:gd name="connsiteX10-49" fmla="*/ 0 w 3847271"/>
              <a:gd name="connsiteY10-50" fmla="*/ 4660752 h 4660752"/>
              <a:gd name="connsiteX11-51" fmla="*/ 0 w 3847271"/>
              <a:gd name="connsiteY11-52" fmla="*/ 969868 h 4660752"/>
              <a:gd name="connsiteX0-53" fmla="*/ 0 w 3847271"/>
              <a:gd name="connsiteY0-54" fmla="*/ 969868 h 4660752"/>
              <a:gd name="connsiteX1-55" fmla="*/ 2734487 w 3847271"/>
              <a:gd name="connsiteY1-56" fmla="*/ 969868 h 4660752"/>
              <a:gd name="connsiteX2-57" fmla="*/ 2734487 w 3847271"/>
              <a:gd name="connsiteY2-58" fmla="*/ 0 h 4660752"/>
              <a:gd name="connsiteX3-59" fmla="*/ 3744766 w 3847271"/>
              <a:gd name="connsiteY3-60" fmla="*/ 0 h 4660752"/>
              <a:gd name="connsiteX4-61" fmla="*/ 2997159 w 3847271"/>
              <a:gd name="connsiteY4-62" fmla="*/ 747607 h 4660752"/>
              <a:gd name="connsiteX5-63" fmla="*/ 3847271 w 3847271"/>
              <a:gd name="connsiteY5-64" fmla="*/ 1597719 h 4660752"/>
              <a:gd name="connsiteX6-65" fmla="*/ 2933899 w 3847271"/>
              <a:gd name="connsiteY6-66" fmla="*/ 3135956 h 4660752"/>
              <a:gd name="connsiteX7-67" fmla="*/ 3690884 w 3847271"/>
              <a:gd name="connsiteY7-68" fmla="*/ 2378971 h 4660752"/>
              <a:gd name="connsiteX8-69" fmla="*/ 3690884 w 3847271"/>
              <a:gd name="connsiteY8-70" fmla="*/ 4660752 h 4660752"/>
              <a:gd name="connsiteX9-71" fmla="*/ 0 w 3847271"/>
              <a:gd name="connsiteY9-72" fmla="*/ 4660752 h 4660752"/>
              <a:gd name="connsiteX10-73" fmla="*/ 0 w 3847271"/>
              <a:gd name="connsiteY10-74" fmla="*/ 969868 h 4660752"/>
              <a:gd name="connsiteX0-75" fmla="*/ 0 w 3847271"/>
              <a:gd name="connsiteY0-76" fmla="*/ 969868 h 4660752"/>
              <a:gd name="connsiteX1-77" fmla="*/ 2734487 w 3847271"/>
              <a:gd name="connsiteY1-78" fmla="*/ 969868 h 4660752"/>
              <a:gd name="connsiteX2-79" fmla="*/ 2734487 w 3847271"/>
              <a:gd name="connsiteY2-80" fmla="*/ 0 h 4660752"/>
              <a:gd name="connsiteX3-81" fmla="*/ 3744766 w 3847271"/>
              <a:gd name="connsiteY3-82" fmla="*/ 0 h 4660752"/>
              <a:gd name="connsiteX4-83" fmla="*/ 2997159 w 3847271"/>
              <a:gd name="connsiteY4-84" fmla="*/ 747607 h 4660752"/>
              <a:gd name="connsiteX5-85" fmla="*/ 3847271 w 3847271"/>
              <a:gd name="connsiteY5-86" fmla="*/ 1597719 h 4660752"/>
              <a:gd name="connsiteX6-87" fmla="*/ 3690884 w 3847271"/>
              <a:gd name="connsiteY6-88" fmla="*/ 2378971 h 4660752"/>
              <a:gd name="connsiteX7-89" fmla="*/ 3690884 w 3847271"/>
              <a:gd name="connsiteY7-90" fmla="*/ 4660752 h 4660752"/>
              <a:gd name="connsiteX8-91" fmla="*/ 0 w 3847271"/>
              <a:gd name="connsiteY8-92" fmla="*/ 4660752 h 4660752"/>
              <a:gd name="connsiteX9-93" fmla="*/ 0 w 3847271"/>
              <a:gd name="connsiteY9-94" fmla="*/ 969868 h 4660752"/>
              <a:gd name="connsiteX0-95" fmla="*/ 0 w 3847271"/>
              <a:gd name="connsiteY0-96" fmla="*/ 969868 h 4660752"/>
              <a:gd name="connsiteX1-97" fmla="*/ 2734487 w 3847271"/>
              <a:gd name="connsiteY1-98" fmla="*/ 969868 h 4660752"/>
              <a:gd name="connsiteX2-99" fmla="*/ 2734487 w 3847271"/>
              <a:gd name="connsiteY2-100" fmla="*/ 0 h 4660752"/>
              <a:gd name="connsiteX3-101" fmla="*/ 3744766 w 3847271"/>
              <a:gd name="connsiteY3-102" fmla="*/ 0 h 4660752"/>
              <a:gd name="connsiteX4-103" fmla="*/ 3847271 w 3847271"/>
              <a:gd name="connsiteY4-104" fmla="*/ 1597719 h 4660752"/>
              <a:gd name="connsiteX5-105" fmla="*/ 3690884 w 3847271"/>
              <a:gd name="connsiteY5-106" fmla="*/ 2378971 h 4660752"/>
              <a:gd name="connsiteX6-107" fmla="*/ 3690884 w 3847271"/>
              <a:gd name="connsiteY6-108" fmla="*/ 4660752 h 4660752"/>
              <a:gd name="connsiteX7-109" fmla="*/ 0 w 3847271"/>
              <a:gd name="connsiteY7-110" fmla="*/ 4660752 h 4660752"/>
              <a:gd name="connsiteX8-111" fmla="*/ 0 w 3847271"/>
              <a:gd name="connsiteY8-112" fmla="*/ 969868 h 4660752"/>
              <a:gd name="connsiteX0-113" fmla="*/ 3847271 w 3938711"/>
              <a:gd name="connsiteY0-114" fmla="*/ 1597719 h 4660752"/>
              <a:gd name="connsiteX1-115" fmla="*/ 3690884 w 3938711"/>
              <a:gd name="connsiteY1-116" fmla="*/ 2378971 h 4660752"/>
              <a:gd name="connsiteX2-117" fmla="*/ 3690884 w 3938711"/>
              <a:gd name="connsiteY2-118" fmla="*/ 4660752 h 4660752"/>
              <a:gd name="connsiteX3-119" fmla="*/ 0 w 3938711"/>
              <a:gd name="connsiteY3-120" fmla="*/ 4660752 h 4660752"/>
              <a:gd name="connsiteX4-121" fmla="*/ 0 w 3938711"/>
              <a:gd name="connsiteY4-122" fmla="*/ 969868 h 4660752"/>
              <a:gd name="connsiteX5-123" fmla="*/ 2734487 w 3938711"/>
              <a:gd name="connsiteY5-124" fmla="*/ 969868 h 4660752"/>
              <a:gd name="connsiteX6-125" fmla="*/ 2734487 w 3938711"/>
              <a:gd name="connsiteY6-126" fmla="*/ 0 h 4660752"/>
              <a:gd name="connsiteX7-127" fmla="*/ 3744766 w 3938711"/>
              <a:gd name="connsiteY7-128" fmla="*/ 0 h 4660752"/>
              <a:gd name="connsiteX8-129" fmla="*/ 3938711 w 3938711"/>
              <a:gd name="connsiteY8-130" fmla="*/ 1689159 h 4660752"/>
              <a:gd name="connsiteX0-131" fmla="*/ 3847271 w 3847271"/>
              <a:gd name="connsiteY0-132" fmla="*/ 1597719 h 4660752"/>
              <a:gd name="connsiteX1-133" fmla="*/ 3690884 w 3847271"/>
              <a:gd name="connsiteY1-134" fmla="*/ 2378971 h 4660752"/>
              <a:gd name="connsiteX2-135" fmla="*/ 3690884 w 3847271"/>
              <a:gd name="connsiteY2-136" fmla="*/ 4660752 h 4660752"/>
              <a:gd name="connsiteX3-137" fmla="*/ 0 w 3847271"/>
              <a:gd name="connsiteY3-138" fmla="*/ 4660752 h 4660752"/>
              <a:gd name="connsiteX4-139" fmla="*/ 0 w 3847271"/>
              <a:gd name="connsiteY4-140" fmla="*/ 969868 h 4660752"/>
              <a:gd name="connsiteX5-141" fmla="*/ 2734487 w 3847271"/>
              <a:gd name="connsiteY5-142" fmla="*/ 969868 h 4660752"/>
              <a:gd name="connsiteX6-143" fmla="*/ 2734487 w 3847271"/>
              <a:gd name="connsiteY6-144" fmla="*/ 0 h 4660752"/>
              <a:gd name="connsiteX7-145" fmla="*/ 3744766 w 3847271"/>
              <a:gd name="connsiteY7-146" fmla="*/ 0 h 4660752"/>
              <a:gd name="connsiteX0-147" fmla="*/ 3690884 w 3744766"/>
              <a:gd name="connsiteY0-148" fmla="*/ 2378971 h 4660752"/>
              <a:gd name="connsiteX1-149" fmla="*/ 3690884 w 3744766"/>
              <a:gd name="connsiteY1-150" fmla="*/ 4660752 h 4660752"/>
              <a:gd name="connsiteX2-151" fmla="*/ 0 w 3744766"/>
              <a:gd name="connsiteY2-152" fmla="*/ 4660752 h 4660752"/>
              <a:gd name="connsiteX3-153" fmla="*/ 0 w 3744766"/>
              <a:gd name="connsiteY3-154" fmla="*/ 969868 h 4660752"/>
              <a:gd name="connsiteX4-155" fmla="*/ 2734487 w 3744766"/>
              <a:gd name="connsiteY4-156" fmla="*/ 969868 h 4660752"/>
              <a:gd name="connsiteX5-157" fmla="*/ 2734487 w 3744766"/>
              <a:gd name="connsiteY5-158" fmla="*/ 0 h 4660752"/>
              <a:gd name="connsiteX6-159" fmla="*/ 3744766 w 3744766"/>
              <a:gd name="connsiteY6-160" fmla="*/ 0 h 46607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744766" h="4660752">
                <a:moveTo>
                  <a:pt x="3690884" y="2378971"/>
                </a:moveTo>
                <a:lnTo>
                  <a:pt x="3690884" y="4660752"/>
                </a:lnTo>
                <a:lnTo>
                  <a:pt x="0" y="4660752"/>
                </a:lnTo>
                <a:lnTo>
                  <a:pt x="0" y="969868"/>
                </a:lnTo>
                <a:lnTo>
                  <a:pt x="2734487" y="969868"/>
                </a:lnTo>
                <a:lnTo>
                  <a:pt x="2734487" y="0"/>
                </a:lnTo>
                <a:lnTo>
                  <a:pt x="3744766" y="0"/>
                </a:lnTo>
              </a:path>
            </a:pathLst>
          </a:cu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3250" y="3021914"/>
            <a:ext cx="4979377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dirty="0">
                <a:solidFill>
                  <a:schemeClr val="accent1"/>
                </a:solidFill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HTML5+CSS3</a:t>
            </a:r>
            <a:endParaRPr lang="en-US" altLang="zh-CN" sz="4800" b="1" dirty="0">
              <a:solidFill>
                <a:schemeClr val="accent1"/>
              </a:solidFill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8073" y="2802666"/>
            <a:ext cx="4393603" cy="3067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新标签 </a:t>
            </a:r>
            <a:r>
              <a:rPr lang="en-US" altLang="zh-CN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新属性 </a:t>
            </a:r>
            <a:r>
              <a:rPr lang="en-US" altLang="zh-CN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自适应布局</a:t>
            </a:r>
            <a:endParaRPr lang="zh-CN" altLang="en-US" sz="1400" dirty="0" smtClean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9812" y="1973640"/>
            <a:ext cx="2926090" cy="221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2018</a:t>
            </a:r>
            <a:endParaRPr lang="zh-CN" altLang="en-US" sz="138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2905" y="3814445"/>
            <a:ext cx="7156450" cy="4298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en-US" altLang="zh-CN" sz="1100" dirty="0">
                <a:solidFill>
                  <a:schemeClr val="accent1"/>
                </a:solidFill>
                <a:latin typeface="Century Gothic" panose="020B0502020202020204" pitchFamily="34" charset="0"/>
              </a:rPr>
              <a:t>The fifth major revision of the Hypertext Markup Language (HTML) application, a core language of the World Wide Web, under the standard universal markup language</a:t>
            </a:r>
            <a:endParaRPr lang="en-US" altLang="zh-CN" sz="11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17917" y="4742784"/>
            <a:ext cx="1765300" cy="316802"/>
            <a:chOff x="1244534" y="3522134"/>
            <a:chExt cx="1765300" cy="316802"/>
          </a:xfrm>
        </p:grpSpPr>
        <p:sp>
          <p:nvSpPr>
            <p:cNvPr id="20" name="矩形 19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91641" y="3526647"/>
              <a:ext cx="1471087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分享人：何安平</a:t>
              </a:r>
              <a:endParaRPr lang="en-US" altLang="zh-CN" sz="1400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2" name="Mark Pride - River Flows In You (Original Mix) - remix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977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825862" y="-304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6" grpId="0" animBg="1"/>
      <p:bldP spid="8" grpId="0"/>
      <p:bldP spid="10" grpId="0"/>
      <p:bldP spid="11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Sľíḍé"/>
          <p:cNvGrpSpPr/>
          <p:nvPr/>
        </p:nvGrpSpPr>
        <p:grpSpPr>
          <a:xfrm>
            <a:off x="2729661" y="2937202"/>
            <a:ext cx="6743189" cy="1774736"/>
            <a:chOff x="1835153" y="2146300"/>
            <a:chExt cx="8521693" cy="2242820"/>
          </a:xfrm>
        </p:grpSpPr>
        <p:sp>
          <p:nvSpPr>
            <p:cNvPr id="17" name="iş1íḑè"/>
            <p:cNvSpPr/>
            <p:nvPr/>
          </p:nvSpPr>
          <p:spPr>
            <a:xfrm rot="2280706" flipV="1">
              <a:off x="9788808" y="3249867"/>
              <a:ext cx="568038" cy="10787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ïšḷîḑé"/>
            <p:cNvSpPr/>
            <p:nvPr/>
          </p:nvSpPr>
          <p:spPr>
            <a:xfrm rot="19319294">
              <a:off x="1835153" y="3249867"/>
              <a:ext cx="568038" cy="10787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ïṩḷíḋè"/>
            <p:cNvSpPr/>
            <p:nvPr/>
          </p:nvSpPr>
          <p:spPr>
            <a:xfrm flipV="1">
              <a:off x="3982305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ï$ḷíde"/>
            <p:cNvSpPr/>
            <p:nvPr/>
          </p:nvSpPr>
          <p:spPr>
            <a:xfrm>
              <a:off x="2229838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íşļíḍé"/>
            <p:cNvSpPr/>
            <p:nvPr/>
          </p:nvSpPr>
          <p:spPr>
            <a:xfrm flipV="1">
              <a:off x="74872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iśḻîḋê"/>
            <p:cNvSpPr/>
            <p:nvPr/>
          </p:nvSpPr>
          <p:spPr>
            <a:xfrm>
              <a:off x="5734772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46055" y="4929913"/>
            <a:ext cx="2948544" cy="1060549"/>
            <a:chOff x="1242587" y="2349127"/>
            <a:chExt cx="3383264" cy="1060549"/>
          </a:xfrm>
        </p:grpSpPr>
        <p:sp>
          <p:nvSpPr>
            <p:cNvPr id="27" name="文本框 26"/>
            <p:cNvSpPr txBox="1"/>
            <p:nvPr/>
          </p:nvSpPr>
          <p:spPr>
            <a:xfrm>
              <a:off x="1867328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shadow：阴影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42587" y="2687681"/>
              <a:ext cx="3383264" cy="7219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text-shadow: 1px 1px 1px #cccccc;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box-shadow: inset 0px 3px 5px #444444;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9951" y="4929913"/>
            <a:ext cx="3745865" cy="850265"/>
            <a:chOff x="327438" y="2349127"/>
            <a:chExt cx="4298138" cy="850265"/>
          </a:xfrm>
        </p:grpSpPr>
        <p:sp>
          <p:nvSpPr>
            <p:cNvPr id="30" name="文本框 29"/>
            <p:cNvSpPr txBox="1"/>
            <p:nvPr/>
          </p:nvSpPr>
          <p:spPr>
            <a:xfrm>
              <a:off x="1157338" y="2349127"/>
              <a:ext cx="2385507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rgba和hsla：颜色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7438" y="2687582"/>
              <a:ext cx="4298138" cy="5118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background-color: rgba(255, 255, 255, 0.8);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background-color: hsla(0, 0%, 100%, 0.8);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94599" y="4929913"/>
            <a:ext cx="2948544" cy="850364"/>
            <a:chOff x="1242587" y="2349127"/>
            <a:chExt cx="3383264" cy="850364"/>
          </a:xfrm>
        </p:grpSpPr>
        <p:sp>
          <p:nvSpPr>
            <p:cNvPr id="33" name="文本框 32"/>
            <p:cNvSpPr txBox="1"/>
            <p:nvPr/>
          </p:nvSpPr>
          <p:spPr>
            <a:xfrm>
              <a:off x="1442230" y="2349127"/>
              <a:ext cx="287732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border-radius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：圆角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242587" y="2687681"/>
              <a:ext cx="3383264" cy="5118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border-radius：50%；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box-sizeing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：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border-box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；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14833" y="1785969"/>
            <a:ext cx="4047490" cy="1060450"/>
            <a:chOff x="-18657" y="2349127"/>
            <a:chExt cx="4644234" cy="1060450"/>
          </a:xfrm>
        </p:grpSpPr>
        <p:sp>
          <p:nvSpPr>
            <p:cNvPr id="36" name="文本框 35"/>
            <p:cNvSpPr txBox="1"/>
            <p:nvPr/>
          </p:nvSpPr>
          <p:spPr>
            <a:xfrm>
              <a:off x="1236342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column：分栏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-18657" y="2687582"/>
              <a:ext cx="4644234" cy="7219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column-gap: 2em;  栏与栏之间的间隔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column-rule: thin dotted #999; 栏与栏之间的分割线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column-width: 12em; 单个栏的宽度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1281" y="1785969"/>
            <a:ext cx="2948544" cy="850364"/>
            <a:chOff x="1660087" y="2349127"/>
            <a:chExt cx="3383264" cy="850364"/>
          </a:xfrm>
        </p:grpSpPr>
        <p:sp>
          <p:nvSpPr>
            <p:cNvPr id="39" name="文本框 38"/>
            <p:cNvSpPr txBox="1"/>
            <p:nvPr/>
          </p:nvSpPr>
          <p:spPr>
            <a:xfrm>
              <a:off x="1867016" y="2349127"/>
              <a:ext cx="2968404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word-wrap：单词折行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60087" y="2687681"/>
              <a:ext cx="3383264" cy="5118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word-wrap: break-word;</a:t>
              </a:r>
              <a:endPara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（常用于英文文章）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43" name="组合 42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51" name="菱形 50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51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869914" y="380547"/>
              <a:ext cx="5532873" cy="720076"/>
              <a:chOff x="1591893" y="323359"/>
              <a:chExt cx="5532873" cy="720076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新增标签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591893" y="798702"/>
                <a:ext cx="5532873" cy="24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Web css3 added label elements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47" name="菱形 46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菱形 47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138292" y="1975938"/>
            <a:ext cx="5915416" cy="3608134"/>
            <a:chOff x="4962185" y="1963238"/>
            <a:chExt cx="5915416" cy="360813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7932270" y="2290110"/>
              <a:ext cx="0" cy="3076575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ṡḻiḋe"/>
            <p:cNvSpPr/>
            <p:nvPr/>
          </p:nvSpPr>
          <p:spPr bwMode="auto">
            <a:xfrm>
              <a:off x="4962185" y="1985210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íšļïḓè"/>
            <p:cNvSpPr/>
            <p:nvPr/>
          </p:nvSpPr>
          <p:spPr bwMode="auto">
            <a:xfrm rot="10800000">
              <a:off x="7575419" y="2959770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椭圆 32"/>
            <p:cNvSpPr/>
            <p:nvPr/>
          </p:nvSpPr>
          <p:spPr>
            <a:xfrm>
              <a:off x="7588665" y="1963238"/>
              <a:ext cx="675701" cy="67570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7588665" y="2956008"/>
              <a:ext cx="675701" cy="67570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588665" y="3916121"/>
              <a:ext cx="675701" cy="67570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588665" y="4895671"/>
              <a:ext cx="675701" cy="67570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ïŝlídè"/>
            <p:cNvSpPr/>
            <p:nvPr/>
          </p:nvSpPr>
          <p:spPr bwMode="auto">
            <a:xfrm>
              <a:off x="7792516" y="4087810"/>
              <a:ext cx="285322" cy="327018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ṧ1ide"/>
            <p:cNvSpPr/>
            <p:nvPr/>
          </p:nvSpPr>
          <p:spPr bwMode="auto">
            <a:xfrm>
              <a:off x="7750311" y="2154398"/>
              <a:ext cx="320914" cy="254261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iṩļîḑè"/>
            <p:cNvSpPr/>
            <p:nvPr/>
          </p:nvSpPr>
          <p:spPr bwMode="auto">
            <a:xfrm>
              <a:off x="7755163" y="5090237"/>
              <a:ext cx="354216" cy="292218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íṣḻide"/>
            <p:cNvSpPr/>
            <p:nvPr/>
          </p:nvSpPr>
          <p:spPr bwMode="auto">
            <a:xfrm>
              <a:off x="7732308" y="3151763"/>
              <a:ext cx="399924" cy="284193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90707" y="2917452"/>
            <a:ext cx="3350294" cy="2857599"/>
            <a:chOff x="1541720" y="2349127"/>
            <a:chExt cx="3350294" cy="2857599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动画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20" y="2801981"/>
              <a:ext cx="3350294" cy="2404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@keyframes warning {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10% {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   text-shadow: 0px 0px 4px #000000;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}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100% {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   text-shadow: 0 0 40px #000000;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}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   }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37206" y="1931827"/>
            <a:ext cx="3350294" cy="754479"/>
            <a:chOff x="1541720" y="2349127"/>
            <a:chExt cx="3350294" cy="754479"/>
          </a:xfrm>
        </p:grpSpPr>
        <p:sp>
          <p:nvSpPr>
            <p:cNvPr id="48" name="文本框 47"/>
            <p:cNvSpPr txBox="1"/>
            <p:nvPr/>
          </p:nvSpPr>
          <p:spPr>
            <a:xfrm>
              <a:off x="1874460" y="2349127"/>
              <a:ext cx="301752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transition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20" y="2801981"/>
              <a:ext cx="3350294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transition: all  1s  ease  0s;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51" name="组合 50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59" name="菱形 58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菱形 59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869914" y="380547"/>
              <a:ext cx="5532873" cy="721564"/>
              <a:chOff x="1591893" y="323359"/>
              <a:chExt cx="5532873" cy="72156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属性过渡与</a:t>
                </a:r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css</a:t>
                </a: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动画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91893" y="798702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55" name="菱形 54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55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968365" y="5775325"/>
            <a:ext cx="5821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>
                <a:solidFill>
                  <a:schemeClr val="accent6">
                    <a:lumMod val="40000"/>
                    <a:lumOff val="60000"/>
                  </a:schemeClr>
                </a:solidFill>
              </a:rPr>
              <a:t>animation: name duration timing-function delay iteration-count direction;</a:t>
            </a:r>
            <a:endParaRPr lang="zh-CN" altLang="en-US" sz="140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7585" y="2968625"/>
            <a:ext cx="307467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60000"/>
                    <a:lumOff val="40000"/>
                  </a:schemeClr>
                </a:solidFill>
              </a:rPr>
              <a:t>		</a:t>
            </a:r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.box {</a:t>
            </a:r>
            <a:endParaRPr lang="zh-CN" altLang="en-US" sz="14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	width: 100px;</a:t>
            </a:r>
            <a:endParaRPr lang="zh-CN" altLang="en-US" sz="14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	transition: width 3s;</a:t>
            </a:r>
            <a:endParaRPr lang="zh-CN" altLang="en-US" sz="14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}</a:t>
            </a:r>
            <a:endParaRPr lang="zh-CN" altLang="en-US" sz="14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.box:hover {</a:t>
            </a:r>
            <a:endParaRPr lang="zh-CN" altLang="en-US" sz="14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	width: 300px;</a:t>
            </a:r>
            <a:endParaRPr lang="zh-CN" altLang="en-US" sz="140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}</a:t>
            </a:r>
            <a:endParaRPr lang="zh-CN" altLang="en-US" sz="14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ïs1iḍè"/>
          <p:cNvSpPr/>
          <p:nvPr/>
        </p:nvSpPr>
        <p:spPr>
          <a:xfrm>
            <a:off x="1123315" y="1728470"/>
            <a:ext cx="1113790" cy="1133475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913765">
              <a:lnSpc>
                <a:spcPct val="120000"/>
              </a:lnSpc>
            </a:pPr>
            <a:endParaRPr sz="1100">
              <a:solidFill>
                <a:schemeClr val="tx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92832" y="3064026"/>
            <a:ext cx="10552996" cy="1536240"/>
            <a:chOff x="819502" y="3064026"/>
            <a:chExt cx="10552996" cy="1536240"/>
          </a:xfrm>
        </p:grpSpPr>
        <p:sp>
          <p:nvSpPr>
            <p:cNvPr id="4" name="íśľiḓê"/>
            <p:cNvSpPr/>
            <p:nvPr/>
          </p:nvSpPr>
          <p:spPr>
            <a:xfrm>
              <a:off x="2578335" y="3654195"/>
              <a:ext cx="1758833" cy="355904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" name="ïš1íďe"/>
            <p:cNvSpPr/>
            <p:nvPr/>
          </p:nvSpPr>
          <p:spPr>
            <a:xfrm>
              <a:off x="4337168" y="3654195"/>
              <a:ext cx="1758833" cy="35590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" name="isļiḍe"/>
            <p:cNvSpPr/>
            <p:nvPr/>
          </p:nvSpPr>
          <p:spPr>
            <a:xfrm>
              <a:off x="6096001" y="3654195"/>
              <a:ext cx="1758833" cy="355904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işḷïḋê"/>
            <p:cNvSpPr/>
            <p:nvPr/>
          </p:nvSpPr>
          <p:spPr>
            <a:xfrm>
              <a:off x="7854834" y="3654195"/>
              <a:ext cx="1758833" cy="355904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8" name="îṣ1íďé"/>
            <p:cNvSpPr/>
            <p:nvPr/>
          </p:nvSpPr>
          <p:spPr>
            <a:xfrm>
              <a:off x="9613665" y="3654195"/>
              <a:ext cx="1758833" cy="355904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" name="ísḻíďè"/>
            <p:cNvSpPr/>
            <p:nvPr/>
          </p:nvSpPr>
          <p:spPr>
            <a:xfrm>
              <a:off x="819502" y="3654195"/>
              <a:ext cx="1758833" cy="35590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14" name="Straight Connector 45"/>
            <p:cNvCxnSpPr/>
            <p:nvPr/>
          </p:nvCxnSpPr>
          <p:spPr>
            <a:xfrm flipV="1">
              <a:off x="1680673" y="3064026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/>
            <p:cNvCxnSpPr/>
            <p:nvPr/>
          </p:nvCxnSpPr>
          <p:spPr>
            <a:xfrm flipV="1">
              <a:off x="3373823" y="4137568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/>
            <p:cNvCxnSpPr/>
            <p:nvPr/>
          </p:nvCxnSpPr>
          <p:spPr>
            <a:xfrm flipV="1">
              <a:off x="5186133" y="3064026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/>
            <p:cNvCxnSpPr/>
            <p:nvPr/>
          </p:nvCxnSpPr>
          <p:spPr>
            <a:xfrm flipV="1">
              <a:off x="6318084" y="4137568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/>
            <p:cNvCxnSpPr/>
            <p:nvPr/>
          </p:nvCxnSpPr>
          <p:spPr>
            <a:xfrm flipV="1">
              <a:off x="8703798" y="3064026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/>
            <p:cNvCxnSpPr/>
            <p:nvPr/>
          </p:nvCxnSpPr>
          <p:spPr>
            <a:xfrm flipV="1">
              <a:off x="10412155" y="4137568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íṣľíďè"/>
          <p:cNvSpPr/>
          <p:nvPr/>
        </p:nvSpPr>
        <p:spPr>
          <a:xfrm>
            <a:off x="2816860" y="4716780"/>
            <a:ext cx="1113790" cy="1133475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913765">
              <a:lnSpc>
                <a:spcPct val="120000"/>
              </a:lnSpc>
            </a:pPr>
            <a:endParaRPr sz="1100">
              <a:solidFill>
                <a:schemeClr val="tx1"/>
              </a:solidFill>
            </a:endParaRPr>
          </a:p>
        </p:txBody>
      </p:sp>
      <p:sp>
        <p:nvSpPr>
          <p:cNvPr id="17" name="íṣlíḋè"/>
          <p:cNvSpPr/>
          <p:nvPr/>
        </p:nvSpPr>
        <p:spPr>
          <a:xfrm>
            <a:off x="4629150" y="1728470"/>
            <a:ext cx="1113790" cy="1133475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913765">
              <a:lnSpc>
                <a:spcPct val="120000"/>
              </a:lnSpc>
            </a:pPr>
            <a:endParaRPr sz="1100">
              <a:solidFill>
                <a:schemeClr val="tx1"/>
              </a:solidFill>
            </a:endParaRPr>
          </a:p>
        </p:txBody>
      </p:sp>
      <p:sp>
        <p:nvSpPr>
          <p:cNvPr id="23" name="iṧlîďé"/>
          <p:cNvSpPr/>
          <p:nvPr/>
        </p:nvSpPr>
        <p:spPr>
          <a:xfrm>
            <a:off x="9855200" y="4716780"/>
            <a:ext cx="1113790" cy="1133475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913765">
              <a:lnSpc>
                <a:spcPct val="120000"/>
              </a:lnSpc>
            </a:pPr>
            <a:endParaRPr sz="1100">
              <a:solidFill>
                <a:schemeClr val="tx1"/>
              </a:solidFill>
            </a:endParaRPr>
          </a:p>
        </p:txBody>
      </p:sp>
      <p:sp>
        <p:nvSpPr>
          <p:cNvPr id="19" name="işľíďe"/>
          <p:cNvSpPr/>
          <p:nvPr/>
        </p:nvSpPr>
        <p:spPr>
          <a:xfrm>
            <a:off x="5734685" y="4716780"/>
            <a:ext cx="1113790" cy="1133475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913765">
              <a:lnSpc>
                <a:spcPct val="120000"/>
              </a:lnSpc>
            </a:pPr>
            <a:endParaRPr sz="1100">
              <a:solidFill>
                <a:schemeClr val="tx1"/>
              </a:solidFill>
            </a:endParaRPr>
          </a:p>
        </p:txBody>
      </p:sp>
      <p:sp>
        <p:nvSpPr>
          <p:cNvPr id="21" name="iṧḻidè"/>
          <p:cNvSpPr/>
          <p:nvPr/>
        </p:nvSpPr>
        <p:spPr>
          <a:xfrm>
            <a:off x="8147050" y="1728470"/>
            <a:ext cx="1113790" cy="1133475"/>
          </a:xfrm>
          <a:prstGeom prst="ellips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913765">
              <a:lnSpc>
                <a:spcPct val="120000"/>
              </a:lnSpc>
            </a:pPr>
            <a:endParaRPr sz="1100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378160" y="1811509"/>
            <a:ext cx="2133781" cy="1165959"/>
            <a:chOff x="1541720" y="2349127"/>
            <a:chExt cx="2133781" cy="1165959"/>
          </a:xfrm>
        </p:grpSpPr>
        <p:sp>
          <p:nvSpPr>
            <p:cNvPr id="35" name="文本框 34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scale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41720" y="2687681"/>
              <a:ext cx="2042476" cy="8274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scale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（）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0-1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：缩小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1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以上：放大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以中心进行变换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924376" y="1811509"/>
            <a:ext cx="2133781" cy="981809"/>
            <a:chOff x="1541720" y="2349127"/>
            <a:chExt cx="2133781" cy="981809"/>
          </a:xfrm>
        </p:grpSpPr>
        <p:sp>
          <p:nvSpPr>
            <p:cNvPr id="38" name="文本框 37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translate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41720" y="2687681"/>
              <a:ext cx="2042476" cy="643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translate（</a:t>
              </a:r>
              <a:r>
                <a:rPr lang="en-US" altLang="zh-CN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x</a:t>
              </a:r>
              <a:r>
                <a:rPr lang="zh-CN" alt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，</a:t>
              </a:r>
              <a:r>
                <a:rPr lang="en-US" altLang="zh-CN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y</a:t>
              </a:r>
              <a:r>
                <a:rPr lang="zh-CN" alt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）</a:t>
              </a:r>
              <a:endParaRPr lang="zh-CN" altLang="en-U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sym typeface="+mn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x:</a:t>
              </a:r>
              <a:r>
                <a:rPr lang="zh-CN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横坐标值；</a:t>
              </a:r>
              <a:endParaRPr lang="zh-CN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y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：纵坐标值。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01427" y="1811509"/>
            <a:ext cx="2133781" cy="797659"/>
            <a:chOff x="1541720" y="2349127"/>
            <a:chExt cx="2133781" cy="797659"/>
          </a:xfrm>
        </p:grpSpPr>
        <p:sp>
          <p:nvSpPr>
            <p:cNvPr id="41" name="文本框 40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rotate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41720" y="2687681"/>
              <a:ext cx="2042476" cy="459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rotate（</a:t>
              </a:r>
              <a:r>
                <a:rPr lang="en-US" altLang="zh-CN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90deg</a:t>
              </a:r>
              <a:r>
                <a:rPr lang="zh-CN" altLang="en-U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）选择角度</a:t>
              </a:r>
              <a:endParaRPr lang="zh-CN" altLang="en-U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sym typeface="+mn-ea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可以大于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360deg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212187" y="4774865"/>
            <a:ext cx="2519226" cy="981710"/>
            <a:chOff x="1156275" y="2349127"/>
            <a:chExt cx="2519226" cy="981710"/>
          </a:xfrm>
        </p:grpSpPr>
        <p:sp>
          <p:nvSpPr>
            <p:cNvPr id="44" name="文本框 43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transform-origin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56275" y="2687582"/>
              <a:ext cx="2519045" cy="643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改变变换元素的圆心位置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transform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：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rotate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（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45deg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）；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transform-origin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：（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20%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，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20%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）；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500292" y="4774865"/>
            <a:ext cx="2133781" cy="613509"/>
            <a:chOff x="1541720" y="2349127"/>
            <a:chExt cx="2133781" cy="613509"/>
          </a:xfrm>
        </p:grpSpPr>
        <p:sp>
          <p:nvSpPr>
            <p:cNvPr id="47" name="文本框 46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matrix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633025" y="2687681"/>
              <a:ext cx="2042476" cy="2749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上面变化的集合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9498" y="4774865"/>
            <a:ext cx="2133781" cy="981809"/>
            <a:chOff x="1541720" y="2349127"/>
            <a:chExt cx="2133781" cy="981809"/>
          </a:xfrm>
        </p:grpSpPr>
        <p:sp>
          <p:nvSpPr>
            <p:cNvPr id="50" name="文本框 49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skew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633025" y="2687681"/>
              <a:ext cx="2042476" cy="643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5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skew（</a:t>
              </a:r>
              <a:r>
                <a:rPr lang="en-US" altLang="zh-CN" sz="105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10deg</a:t>
              </a:r>
              <a:r>
                <a:rPr lang="zh-CN" altLang="en-US" sz="105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，</a:t>
              </a:r>
              <a:r>
                <a:rPr lang="en-US" altLang="zh-CN" sz="105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20deg</a:t>
              </a:r>
              <a:r>
                <a:rPr lang="zh-CN" altLang="en-US" sz="105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）</a:t>
              </a:r>
              <a:endParaRPr lang="zh-CN" altLang="en-US" sz="105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sym typeface="+mn-ea"/>
              </a:endParaRPr>
            </a:p>
            <a:p>
              <a:pPr algn="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10deg</a:t>
              </a:r>
              <a:r>
                <a:rPr lang="zh-CN" altLang="en-US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：</a:t>
              </a:r>
              <a:r>
                <a:rPr lang="en-US" altLang="zh-CN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x</a:t>
              </a:r>
              <a:r>
                <a:rPr lang="zh-CN" altLang="en-US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轴斜切值</a:t>
              </a:r>
              <a:endParaRPr lang="zh-CN" altLang="en-US" sz="1050" dirty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20deg</a:t>
              </a:r>
              <a:r>
                <a:rPr lang="zh-CN" altLang="en-US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：</a:t>
              </a:r>
              <a:r>
                <a:rPr lang="en-US" altLang="zh-CN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y</a:t>
              </a:r>
              <a:r>
                <a:rPr lang="zh-CN" altLang="en-US" sz="105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轴斜切值</a:t>
              </a:r>
              <a:endParaRPr lang="zh-CN" altLang="en-US" sz="1050" dirty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60" name="组合 59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68" name="菱形 67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菱形 68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869914" y="380547"/>
              <a:ext cx="5532873" cy="721564"/>
              <a:chOff x="1591893" y="323359"/>
              <a:chExt cx="5532873" cy="721564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591893" y="323359"/>
                <a:ext cx="4886960" cy="395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简单形状变化（</a:t>
                </a:r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transform</a:t>
                </a:r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）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591893" y="798702"/>
                <a:ext cx="553287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to be used in a wider field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菱形 64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366520" y="210629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缩放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96485" y="212661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移动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44535" y="211074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旋转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079115" y="509905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斜切</a:t>
            </a:r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984875" y="509905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综合</a:t>
            </a: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0092055" y="509905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中心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2" grpId="9"/>
      <p:bldP spid="2" grpId="10"/>
      <p:bldP spid="2" grpId="11"/>
      <p:bldP spid="2" grpId="12"/>
      <p:bldP spid="2" grpId="13"/>
      <p:bldP spid="2" grpId="14"/>
      <p:bldP spid="2" grpId="15"/>
      <p:bldP spid="2" grpId="16"/>
      <p:bldP spid="2" grpId="17"/>
      <p:bldP spid="2" grpId="18"/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3" grpId="14"/>
      <p:bldP spid="13" grpId="15"/>
      <p:bldP spid="13" grpId="16"/>
      <p:bldP spid="13" grpId="17"/>
      <p:bldP spid="13" grpId="18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678274" y="1686807"/>
            <a:ext cx="8835451" cy="4253942"/>
            <a:chOff x="1678274" y="1638679"/>
            <a:chExt cx="8835451" cy="4253942"/>
          </a:xfrm>
        </p:grpSpPr>
        <p:sp>
          <p:nvSpPr>
            <p:cNvPr id="40" name="íśḻiďê"/>
            <p:cNvSpPr/>
            <p:nvPr/>
          </p:nvSpPr>
          <p:spPr>
            <a:xfrm>
              <a:off x="4591125" y="1638679"/>
              <a:ext cx="2952636" cy="552387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" name="ïşľiḑê"/>
            <p:cNvGrpSpPr/>
            <p:nvPr/>
          </p:nvGrpSpPr>
          <p:grpSpPr>
            <a:xfrm>
              <a:off x="2422472" y="4173597"/>
              <a:ext cx="7334769" cy="297420"/>
              <a:chOff x="2166938" y="4514850"/>
              <a:chExt cx="7862887" cy="638175"/>
            </a:xfrm>
          </p:grpSpPr>
          <p:cxnSp>
            <p:nvCxnSpPr>
              <p:cNvPr id="34" name="Straight Connector 109"/>
              <p:cNvCxnSpPr/>
              <p:nvPr/>
            </p:nvCxnSpPr>
            <p:spPr>
              <a:xfrm>
                <a:off x="2166938" y="4525604"/>
                <a:ext cx="7862887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10"/>
              <p:cNvCxnSpPr/>
              <p:nvPr/>
            </p:nvCxnSpPr>
            <p:spPr>
              <a:xfrm>
                <a:off x="2166938" y="4514850"/>
                <a:ext cx="0" cy="63817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11"/>
              <p:cNvCxnSpPr/>
              <p:nvPr/>
            </p:nvCxnSpPr>
            <p:spPr>
              <a:xfrm>
                <a:off x="4131469" y="4514850"/>
                <a:ext cx="0" cy="63817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12"/>
              <p:cNvCxnSpPr/>
              <p:nvPr/>
            </p:nvCxnSpPr>
            <p:spPr>
              <a:xfrm>
                <a:off x="6096000" y="4514850"/>
                <a:ext cx="0" cy="63817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13"/>
              <p:cNvCxnSpPr/>
              <p:nvPr/>
            </p:nvCxnSpPr>
            <p:spPr>
              <a:xfrm>
                <a:off x="8060531" y="4514850"/>
                <a:ext cx="0" cy="63817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14"/>
              <p:cNvCxnSpPr/>
              <p:nvPr/>
            </p:nvCxnSpPr>
            <p:spPr>
              <a:xfrm>
                <a:off x="10025063" y="4514850"/>
                <a:ext cx="0" cy="638175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iṥḻiḓê"/>
            <p:cNvSpPr/>
            <p:nvPr/>
          </p:nvSpPr>
          <p:spPr>
            <a:xfrm>
              <a:off x="3493505" y="4932964"/>
              <a:ext cx="1562240" cy="4481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li:last-child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" name="îŝļïḋe"/>
            <p:cNvSpPr/>
            <p:nvPr/>
          </p:nvSpPr>
          <p:spPr>
            <a:xfrm>
              <a:off x="1678274" y="4932964"/>
              <a:ext cx="1562240" cy="4481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E[attr*="val"]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7" name="îşlíḓè"/>
            <p:cNvSpPr/>
            <p:nvPr/>
          </p:nvSpPr>
          <p:spPr>
            <a:xfrm>
              <a:off x="1678274" y="5444459"/>
              <a:ext cx="1562240" cy="4481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zh-CN" sz="1400">
                  <a:solidFill>
                    <a:schemeClr val="dk1">
                      <a:lumMod val="100000"/>
                    </a:schemeClr>
                  </a:solidFill>
                </a:rPr>
                <a:t>p:</a:t>
              </a: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:first-line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8" name="îṣlidê"/>
            <p:cNvGrpSpPr/>
            <p:nvPr/>
          </p:nvGrpSpPr>
          <p:grpSpPr>
            <a:xfrm>
              <a:off x="5198509" y="2157285"/>
              <a:ext cx="2197240" cy="2016312"/>
              <a:chOff x="4997380" y="2392794"/>
              <a:chExt cx="2197240" cy="1943949"/>
            </a:xfrm>
          </p:grpSpPr>
          <p:cxnSp>
            <p:nvCxnSpPr>
              <p:cNvPr id="30" name="Straight Connector 129"/>
              <p:cNvCxnSpPr/>
              <p:nvPr/>
            </p:nvCxnSpPr>
            <p:spPr>
              <a:xfrm>
                <a:off x="6096000" y="2392794"/>
                <a:ext cx="0" cy="1943949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30"/>
              <p:cNvCxnSpPr/>
              <p:nvPr/>
            </p:nvCxnSpPr>
            <p:spPr>
              <a:xfrm>
                <a:off x="4997380" y="3039937"/>
                <a:ext cx="1098620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31"/>
              <p:cNvCxnSpPr/>
              <p:nvPr/>
            </p:nvCxnSpPr>
            <p:spPr>
              <a:xfrm>
                <a:off x="4997380" y="3727955"/>
                <a:ext cx="1098620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32"/>
              <p:cNvCxnSpPr/>
              <p:nvPr/>
            </p:nvCxnSpPr>
            <p:spPr>
              <a:xfrm flipH="1">
                <a:off x="6096000" y="3383946"/>
                <a:ext cx="1098620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íśḻiďê"/>
            <p:cNvSpPr/>
            <p:nvPr/>
          </p:nvSpPr>
          <p:spPr>
            <a:xfrm>
              <a:off x="4591125" y="1686105"/>
              <a:ext cx="2952636" cy="552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div  .   #   :hover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 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íṣ1îḓe"/>
            <p:cNvSpPr/>
            <p:nvPr/>
          </p:nvSpPr>
          <p:spPr>
            <a:xfrm>
              <a:off x="3664717" y="2604440"/>
              <a:ext cx="1562240" cy="4481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div~p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、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div+p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ṡḷïḑè"/>
            <p:cNvSpPr/>
            <p:nvPr/>
          </p:nvSpPr>
          <p:spPr>
            <a:xfrm>
              <a:off x="3664717" y="2604437"/>
              <a:ext cx="1562240" cy="373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</a:p>
          </p:txBody>
        </p:sp>
        <p:sp>
          <p:nvSpPr>
            <p:cNvPr id="12" name="iślïďè"/>
            <p:cNvSpPr/>
            <p:nvPr/>
          </p:nvSpPr>
          <p:spPr>
            <a:xfrm>
              <a:off x="5286321" y="4932964"/>
              <a:ext cx="1562240" cy="4481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li:nth-child(even)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3" name="îs1idé"/>
            <p:cNvSpPr/>
            <p:nvPr/>
          </p:nvSpPr>
          <p:spPr>
            <a:xfrm>
              <a:off x="7118903" y="4932964"/>
              <a:ext cx="1562240" cy="4481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li:nth-child(</a:t>
              </a:r>
              <a:r>
                <a:rPr lang="en-US" altLang="zh-CN" sz="1400">
                  <a:solidFill>
                    <a:schemeClr val="dk1">
                      <a:lumMod val="100000"/>
                    </a:schemeClr>
                  </a:solidFill>
                </a:rPr>
                <a:t>11</a:t>
              </a: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)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4" name="îṣľïḓé"/>
            <p:cNvSpPr/>
            <p:nvPr/>
          </p:nvSpPr>
          <p:spPr>
            <a:xfrm>
              <a:off x="8951485" y="4932964"/>
              <a:ext cx="1562240" cy="4481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li:nth-last-child(-n+5)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ïSļïḓe"/>
            <p:cNvSpPr/>
            <p:nvPr/>
          </p:nvSpPr>
          <p:spPr>
            <a:xfrm>
              <a:off x="7118903" y="5436821"/>
              <a:ext cx="1562240" cy="44816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li:nth-child(3n)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6" name="îSḻîďê"/>
            <p:cNvSpPr/>
            <p:nvPr/>
          </p:nvSpPr>
          <p:spPr>
            <a:xfrm>
              <a:off x="1678274" y="4411571"/>
              <a:ext cx="1562240" cy="448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E[attr$="val"]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7" name="íŝľïdè"/>
            <p:cNvSpPr/>
            <p:nvPr/>
          </p:nvSpPr>
          <p:spPr>
            <a:xfrm>
              <a:off x="1678274" y="4411569"/>
              <a:ext cx="1562240" cy="37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/>
            </a:p>
          </p:txBody>
        </p:sp>
        <p:sp>
          <p:nvSpPr>
            <p:cNvPr id="18" name="iṥľîḍê"/>
            <p:cNvSpPr/>
            <p:nvPr/>
          </p:nvSpPr>
          <p:spPr>
            <a:xfrm>
              <a:off x="3664717" y="3334447"/>
              <a:ext cx="1562240" cy="448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E[attr^="val"]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9" name="ïśļíḓe"/>
            <p:cNvSpPr/>
            <p:nvPr/>
          </p:nvSpPr>
          <p:spPr>
            <a:xfrm>
              <a:off x="3664717" y="3334443"/>
              <a:ext cx="1562240" cy="373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</a:p>
          </p:txBody>
        </p:sp>
        <p:sp>
          <p:nvSpPr>
            <p:cNvPr id="20" name="îSļiďè"/>
            <p:cNvSpPr/>
            <p:nvPr/>
          </p:nvSpPr>
          <p:spPr>
            <a:xfrm>
              <a:off x="6965439" y="2977632"/>
              <a:ext cx="1562240" cy="448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li:nth-child(）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ïṡļidê"/>
            <p:cNvSpPr/>
            <p:nvPr/>
          </p:nvSpPr>
          <p:spPr>
            <a:xfrm>
              <a:off x="6965439" y="2977629"/>
              <a:ext cx="1562240" cy="373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</a:p>
          </p:txBody>
        </p:sp>
        <p:sp>
          <p:nvSpPr>
            <p:cNvPr id="22" name="ís1iďè"/>
            <p:cNvSpPr/>
            <p:nvPr/>
          </p:nvSpPr>
          <p:spPr>
            <a:xfrm>
              <a:off x="3493505" y="4411571"/>
              <a:ext cx="1562240" cy="448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li:first-child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iṧľïḑe"/>
            <p:cNvSpPr/>
            <p:nvPr/>
          </p:nvSpPr>
          <p:spPr>
            <a:xfrm>
              <a:off x="3493505" y="4411569"/>
              <a:ext cx="1562240" cy="373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/>
            </a:p>
          </p:txBody>
        </p:sp>
        <p:sp>
          <p:nvSpPr>
            <p:cNvPr id="24" name="iṡļïďè"/>
            <p:cNvSpPr/>
            <p:nvPr/>
          </p:nvSpPr>
          <p:spPr>
            <a:xfrm>
              <a:off x="5308737" y="4411571"/>
              <a:ext cx="1562240" cy="448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li:nth-child(odd)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î$lïďê"/>
            <p:cNvSpPr/>
            <p:nvPr/>
          </p:nvSpPr>
          <p:spPr>
            <a:xfrm>
              <a:off x="5308737" y="4411569"/>
              <a:ext cx="1562240" cy="373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/>
            </a:p>
          </p:txBody>
        </p:sp>
        <p:sp>
          <p:nvSpPr>
            <p:cNvPr id="26" name="isḷïdê"/>
            <p:cNvSpPr/>
            <p:nvPr/>
          </p:nvSpPr>
          <p:spPr>
            <a:xfrm>
              <a:off x="7123967" y="4411571"/>
              <a:ext cx="1562240" cy="448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li:nth-child(n)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7" name="ïSľîdè"/>
            <p:cNvSpPr/>
            <p:nvPr/>
          </p:nvSpPr>
          <p:spPr>
            <a:xfrm>
              <a:off x="7123967" y="4411569"/>
              <a:ext cx="1562240" cy="37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/>
            </a:p>
          </p:txBody>
        </p:sp>
        <p:sp>
          <p:nvSpPr>
            <p:cNvPr id="28" name="îṣľiḍe"/>
            <p:cNvSpPr/>
            <p:nvPr/>
          </p:nvSpPr>
          <p:spPr>
            <a:xfrm>
              <a:off x="8939198" y="4411571"/>
              <a:ext cx="1562240" cy="4481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>
                  <a:solidFill>
                    <a:schemeClr val="dk1">
                      <a:lumMod val="100000"/>
                    </a:schemeClr>
                  </a:solidFill>
                </a:rPr>
                <a:t>li:nth-child(-n+5)</a:t>
              </a:r>
              <a:endParaRPr lang="zh-CN" altLang="en-US" sz="14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9" name="îŝľíďé"/>
            <p:cNvSpPr/>
            <p:nvPr/>
          </p:nvSpPr>
          <p:spPr>
            <a:xfrm>
              <a:off x="8939198" y="4411569"/>
              <a:ext cx="1562240" cy="3734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47" name="组合 46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55" name="菱形 54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55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869914" y="380547"/>
              <a:ext cx="5532873" cy="720076"/>
              <a:chOff x="1591893" y="323359"/>
              <a:chExt cx="5532873" cy="720076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伪类选择器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591893" y="798702"/>
                <a:ext cx="5532873" cy="24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Webpage layout pseudo class selector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51" name="菱形 50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菱形 51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îşlíḓè"/>
          <p:cNvSpPr/>
          <p:nvPr/>
        </p:nvSpPr>
        <p:spPr>
          <a:xfrm>
            <a:off x="1665574" y="5988522"/>
            <a:ext cx="1562240" cy="4481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buClr>
                <a:prstClr val="white"/>
              </a:buClr>
              <a:defRPr/>
            </a:pPr>
            <a:r>
              <a:rPr lang="en-US" altLang="zh-CN" sz="1400">
                <a:solidFill>
                  <a:schemeClr val="dk1">
                    <a:lumMod val="100000"/>
                  </a:schemeClr>
                </a:solidFill>
              </a:rPr>
              <a:t>p:</a:t>
            </a:r>
            <a:r>
              <a:rPr lang="zh-CN" altLang="en-US" sz="1400">
                <a:solidFill>
                  <a:schemeClr val="dk1">
                    <a:lumMod val="100000"/>
                  </a:schemeClr>
                </a:solidFill>
              </a:rPr>
              <a:t>:first-letter</a:t>
            </a:r>
            <a:endParaRPr lang="zh-CN" altLang="en-US" sz="140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" name="îşlíḓè"/>
          <p:cNvSpPr/>
          <p:nvPr/>
        </p:nvSpPr>
        <p:spPr>
          <a:xfrm>
            <a:off x="3474054" y="5484967"/>
            <a:ext cx="1562240" cy="4481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buClr>
                <a:prstClr val="white"/>
              </a:buClr>
              <a:defRPr/>
            </a:pPr>
            <a:r>
              <a:rPr sz="1400">
                <a:solidFill>
                  <a:schemeClr val="dk1">
                    <a:lumMod val="100000"/>
                  </a:schemeClr>
                </a:solidFill>
              </a:rPr>
              <a:t>p::selection</a:t>
            </a:r>
            <a:endParaRPr sz="140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41" name="iślïďè"/>
          <p:cNvSpPr/>
          <p:nvPr/>
        </p:nvSpPr>
        <p:spPr>
          <a:xfrm>
            <a:off x="8971861" y="5485282"/>
            <a:ext cx="1562240" cy="4481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buClr>
                <a:prstClr val="white"/>
              </a:buClr>
              <a:defRPr/>
            </a:pPr>
            <a:r>
              <a:rPr lang="en-US" altLang="zh-CN" sz="1400">
                <a:solidFill>
                  <a:schemeClr val="dk1">
                    <a:lumMod val="100000"/>
                  </a:schemeClr>
                </a:solidFill>
              </a:rPr>
              <a:t>p::before</a:t>
            </a:r>
            <a:endParaRPr lang="en-US" altLang="zh-CN" sz="140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43" name="iślïďè"/>
          <p:cNvSpPr/>
          <p:nvPr/>
        </p:nvSpPr>
        <p:spPr>
          <a:xfrm>
            <a:off x="8971861" y="5981217"/>
            <a:ext cx="1562240" cy="4481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buClr>
                <a:prstClr val="white"/>
              </a:buClr>
              <a:defRPr/>
            </a:pPr>
            <a:r>
              <a:rPr lang="en-US" altLang="zh-CN" sz="1400">
                <a:solidFill>
                  <a:schemeClr val="dk1">
                    <a:lumMod val="100000"/>
                  </a:schemeClr>
                </a:solidFill>
                <a:sym typeface="+mn-ea"/>
              </a:rPr>
              <a:t>p::after</a:t>
            </a:r>
            <a:endParaRPr lang="zh-CN" altLang="en-US" sz="140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44" name="iślïďè"/>
          <p:cNvSpPr/>
          <p:nvPr/>
        </p:nvSpPr>
        <p:spPr>
          <a:xfrm>
            <a:off x="5314896" y="5492902"/>
            <a:ext cx="1562240" cy="4481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dk1">
                    <a:lumMod val="100000"/>
                  </a:schemeClr>
                </a:solidFill>
                <a:sym typeface="+mn-ea"/>
              </a:rPr>
              <a:t>li:nth-</a:t>
            </a:r>
            <a:r>
              <a:rPr lang="en-US" altLang="zh-CN" sz="1400">
                <a:solidFill>
                  <a:schemeClr val="dk1">
                    <a:lumMod val="100000"/>
                  </a:schemeClr>
                </a:solidFill>
                <a:sym typeface="+mn-ea"/>
              </a:rPr>
              <a:t>of-type</a:t>
            </a:r>
            <a:r>
              <a:rPr lang="zh-CN" altLang="en-US" sz="1400">
                <a:solidFill>
                  <a:schemeClr val="dk1">
                    <a:lumMod val="100000"/>
                  </a:schemeClr>
                </a:solidFill>
                <a:sym typeface="+mn-ea"/>
              </a:rPr>
              <a:t>(odd)</a:t>
            </a:r>
            <a:endParaRPr lang="en-US" altLang="zh-CN" sz="140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45" name="iślïďè"/>
          <p:cNvSpPr/>
          <p:nvPr/>
        </p:nvSpPr>
        <p:spPr>
          <a:xfrm>
            <a:off x="5314896" y="5988837"/>
            <a:ext cx="1562240" cy="4481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dk1">
                    <a:lumMod val="100000"/>
                  </a:schemeClr>
                </a:solidFill>
                <a:sym typeface="+mn-ea"/>
              </a:rPr>
              <a:t>li:nth</a:t>
            </a:r>
            <a:r>
              <a:rPr lang="en-US" altLang="zh-CN" sz="1400">
                <a:solidFill>
                  <a:schemeClr val="dk1">
                    <a:lumMod val="100000"/>
                  </a:schemeClr>
                </a:solidFill>
                <a:sym typeface="+mn-ea"/>
              </a:rPr>
              <a:t>-last</a:t>
            </a:r>
            <a:r>
              <a:rPr lang="zh-CN" altLang="en-US" sz="1400">
                <a:solidFill>
                  <a:schemeClr val="dk1">
                    <a:lumMod val="100000"/>
                  </a:schemeClr>
                </a:solidFill>
                <a:sym typeface="+mn-ea"/>
              </a:rPr>
              <a:t>-</a:t>
            </a:r>
            <a:r>
              <a:rPr lang="en-US" altLang="zh-CN" sz="1400">
                <a:solidFill>
                  <a:schemeClr val="dk1">
                    <a:lumMod val="100000"/>
                  </a:schemeClr>
                </a:solidFill>
                <a:sym typeface="+mn-ea"/>
              </a:rPr>
              <a:t>of-type</a:t>
            </a:r>
            <a:r>
              <a:rPr lang="zh-CN" altLang="en-US" sz="1400">
                <a:solidFill>
                  <a:schemeClr val="dk1">
                    <a:lumMod val="100000"/>
                  </a:schemeClr>
                </a:solidFill>
                <a:sym typeface="+mn-ea"/>
              </a:rPr>
              <a:t>()</a:t>
            </a:r>
            <a:endParaRPr lang="zh-CN" altLang="en-US" sz="1400">
              <a:solidFill>
                <a:schemeClr val="dk1">
                  <a:lumMod val="10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276124" y="2107066"/>
            <a:ext cx="2643868" cy="2643868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379561" y="1279752"/>
            <a:ext cx="4298496" cy="4298496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8259355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9159243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0059130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69512" y="2321004"/>
            <a:ext cx="1057092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3</a:t>
            </a:r>
            <a:endParaRPr lang="zh-CN" altLang="en-US" sz="138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6637" y="2784170"/>
            <a:ext cx="3904343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dirty="0"/>
              <a:t>自适应布局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72950" y="3336931"/>
            <a:ext cx="2711716" cy="4965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/>
              <a:t>Web Layout Adaptive Layout (Responsive Layout)</a:t>
            </a:r>
            <a:endParaRPr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2004878" y="3291487"/>
            <a:ext cx="1215388" cy="400110"/>
          </a:xfrm>
          <a:prstGeom prst="rect">
            <a:avLst/>
          </a:prstGeom>
          <a:solidFill>
            <a:srgbClr val="FCFCF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20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43265" y="32442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自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43060" y="32442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适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42855" y="3244850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应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30923" y="2278380"/>
            <a:ext cx="3953510" cy="640080"/>
            <a:chOff x="1541719" y="2349127"/>
            <a:chExt cx="3953510" cy="640080"/>
          </a:xfrm>
        </p:grpSpPr>
        <p:sp>
          <p:nvSpPr>
            <p:cNvPr id="33" name="文本框 32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百分比布局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41719" y="2687582"/>
              <a:ext cx="3953510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“目标元素尺寸÷上下文元素尺寸=百分比尺寸”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0923" y="4190365"/>
            <a:ext cx="3653790" cy="669925"/>
            <a:chOff x="1541719" y="2349127"/>
            <a:chExt cx="3653790" cy="669925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媒体查询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717427"/>
              <a:ext cx="3653790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@media screen and (max-width: 960px) {}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46" name="组合 45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54" name="菱形 53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菱形 54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869914" y="380547"/>
              <a:ext cx="5532873" cy="720076"/>
              <a:chOff x="1591893" y="323359"/>
              <a:chExt cx="5532873" cy="720076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响应式（自适应）布局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591893" y="798702"/>
                <a:ext cx="5532873" cy="24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Web page layout adaptive layout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50" name="菱形 49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菱形 50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2" name="îṣ1íďe"/>
          <p:cNvSpPr/>
          <p:nvPr/>
        </p:nvSpPr>
        <p:spPr bwMode="auto">
          <a:xfrm>
            <a:off x="5944510" y="3642952"/>
            <a:ext cx="333251" cy="291743"/>
          </a:xfrm>
          <a:custGeom>
            <a:avLst/>
            <a:gdLst>
              <a:gd name="T0" fmla="*/ 793 w 853"/>
              <a:gd name="T1" fmla="*/ 481 h 748"/>
              <a:gd name="T2" fmla="*/ 840 w 853"/>
              <a:gd name="T3" fmla="*/ 71 h 748"/>
              <a:gd name="T4" fmla="*/ 840 w 853"/>
              <a:gd name="T5" fmla="*/ 45 h 748"/>
              <a:gd name="T6" fmla="*/ 463 w 853"/>
              <a:gd name="T7" fmla="*/ 45 h 748"/>
              <a:gd name="T8" fmla="*/ 449 w 853"/>
              <a:gd name="T9" fmla="*/ 0 h 748"/>
              <a:gd name="T10" fmla="*/ 376 w 853"/>
              <a:gd name="T11" fmla="*/ 13 h 748"/>
              <a:gd name="T12" fmla="*/ 73 w 853"/>
              <a:gd name="T13" fmla="*/ 45 h 748"/>
              <a:gd name="T14" fmla="*/ 0 w 853"/>
              <a:gd name="T15" fmla="*/ 58 h 748"/>
              <a:gd name="T16" fmla="*/ 60 w 853"/>
              <a:gd name="T17" fmla="*/ 71 h 748"/>
              <a:gd name="T18" fmla="*/ 13 w 853"/>
              <a:gd name="T19" fmla="*/ 481 h 748"/>
              <a:gd name="T20" fmla="*/ 13 w 853"/>
              <a:gd name="T21" fmla="*/ 507 h 748"/>
              <a:gd name="T22" fmla="*/ 414 w 853"/>
              <a:gd name="T23" fmla="*/ 507 h 748"/>
              <a:gd name="T24" fmla="*/ 413 w 853"/>
              <a:gd name="T25" fmla="*/ 565 h 748"/>
              <a:gd name="T26" fmla="*/ 216 w 853"/>
              <a:gd name="T27" fmla="*/ 721 h 748"/>
              <a:gd name="T28" fmla="*/ 216 w 853"/>
              <a:gd name="T29" fmla="*/ 747 h 748"/>
              <a:gd name="T30" fmla="*/ 314 w 853"/>
              <a:gd name="T31" fmla="*/ 748 h 748"/>
              <a:gd name="T32" fmla="*/ 425 w 853"/>
              <a:gd name="T33" fmla="*/ 747 h 748"/>
              <a:gd name="T34" fmla="*/ 428 w 853"/>
              <a:gd name="T35" fmla="*/ 747 h 748"/>
              <a:gd name="T36" fmla="*/ 539 w 853"/>
              <a:gd name="T37" fmla="*/ 748 h 748"/>
              <a:gd name="T38" fmla="*/ 643 w 853"/>
              <a:gd name="T39" fmla="*/ 747 h 748"/>
              <a:gd name="T40" fmla="*/ 643 w 853"/>
              <a:gd name="T41" fmla="*/ 721 h 748"/>
              <a:gd name="T42" fmla="*/ 440 w 853"/>
              <a:gd name="T43" fmla="*/ 565 h 748"/>
              <a:gd name="T44" fmla="*/ 440 w 853"/>
              <a:gd name="T45" fmla="*/ 507 h 748"/>
              <a:gd name="T46" fmla="*/ 840 w 853"/>
              <a:gd name="T47" fmla="*/ 507 h 748"/>
              <a:gd name="T48" fmla="*/ 840 w 853"/>
              <a:gd name="T49" fmla="*/ 481 h 748"/>
              <a:gd name="T50" fmla="*/ 413 w 853"/>
              <a:gd name="T51" fmla="*/ 721 h 748"/>
              <a:gd name="T52" fmla="*/ 413 w 853"/>
              <a:gd name="T53" fmla="*/ 612 h 748"/>
              <a:gd name="T54" fmla="*/ 440 w 853"/>
              <a:gd name="T55" fmla="*/ 721 h 748"/>
              <a:gd name="T56" fmla="*/ 514 w 853"/>
              <a:gd name="T57" fmla="*/ 721 h 748"/>
              <a:gd name="T58" fmla="*/ 436 w 853"/>
              <a:gd name="T59" fmla="*/ 26 h 748"/>
              <a:gd name="T60" fmla="*/ 402 w 853"/>
              <a:gd name="T61" fmla="*/ 45 h 748"/>
              <a:gd name="T62" fmla="*/ 87 w 853"/>
              <a:gd name="T63" fmla="*/ 481 h 748"/>
              <a:gd name="T64" fmla="*/ 389 w 853"/>
              <a:gd name="T65" fmla="*/ 71 h 748"/>
              <a:gd name="T66" fmla="*/ 767 w 853"/>
              <a:gd name="T67" fmla="*/ 71 h 748"/>
              <a:gd name="T68" fmla="*/ 87 w 853"/>
              <a:gd name="T69" fmla="*/ 481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53" h="748">
                <a:moveTo>
                  <a:pt x="840" y="481"/>
                </a:moveTo>
                <a:lnTo>
                  <a:pt x="793" y="481"/>
                </a:lnTo>
                <a:lnTo>
                  <a:pt x="793" y="71"/>
                </a:lnTo>
                <a:lnTo>
                  <a:pt x="840" y="71"/>
                </a:lnTo>
                <a:cubicBezTo>
                  <a:pt x="847" y="71"/>
                  <a:pt x="853" y="65"/>
                  <a:pt x="853" y="58"/>
                </a:cubicBezTo>
                <a:cubicBezTo>
                  <a:pt x="853" y="51"/>
                  <a:pt x="847" y="45"/>
                  <a:pt x="840" y="45"/>
                </a:cubicBezTo>
                <a:lnTo>
                  <a:pt x="780" y="45"/>
                </a:lnTo>
                <a:lnTo>
                  <a:pt x="463" y="45"/>
                </a:lnTo>
                <a:lnTo>
                  <a:pt x="463" y="13"/>
                </a:lnTo>
                <a:cubicBezTo>
                  <a:pt x="463" y="6"/>
                  <a:pt x="457" y="0"/>
                  <a:pt x="449" y="0"/>
                </a:cubicBezTo>
                <a:lnTo>
                  <a:pt x="389" y="0"/>
                </a:lnTo>
                <a:cubicBezTo>
                  <a:pt x="382" y="0"/>
                  <a:pt x="376" y="6"/>
                  <a:pt x="376" y="13"/>
                </a:cubicBezTo>
                <a:lnTo>
                  <a:pt x="376" y="45"/>
                </a:lnTo>
                <a:lnTo>
                  <a:pt x="73" y="45"/>
                </a:lnTo>
                <a:lnTo>
                  <a:pt x="13" y="45"/>
                </a:lnTo>
                <a:cubicBezTo>
                  <a:pt x="6" y="45"/>
                  <a:pt x="0" y="51"/>
                  <a:pt x="0" y="58"/>
                </a:cubicBezTo>
                <a:cubicBezTo>
                  <a:pt x="0" y="65"/>
                  <a:pt x="6" y="71"/>
                  <a:pt x="13" y="71"/>
                </a:cubicBezTo>
                <a:lnTo>
                  <a:pt x="60" y="71"/>
                </a:lnTo>
                <a:lnTo>
                  <a:pt x="60" y="481"/>
                </a:lnTo>
                <a:lnTo>
                  <a:pt x="13" y="481"/>
                </a:lnTo>
                <a:cubicBezTo>
                  <a:pt x="6" y="481"/>
                  <a:pt x="0" y="487"/>
                  <a:pt x="0" y="494"/>
                </a:cubicBezTo>
                <a:cubicBezTo>
                  <a:pt x="0" y="501"/>
                  <a:pt x="6" y="507"/>
                  <a:pt x="13" y="507"/>
                </a:cubicBezTo>
                <a:lnTo>
                  <a:pt x="73" y="507"/>
                </a:lnTo>
                <a:lnTo>
                  <a:pt x="414" y="507"/>
                </a:lnTo>
                <a:cubicBezTo>
                  <a:pt x="414" y="508"/>
                  <a:pt x="413" y="508"/>
                  <a:pt x="413" y="509"/>
                </a:cubicBezTo>
                <a:lnTo>
                  <a:pt x="413" y="565"/>
                </a:lnTo>
                <a:lnTo>
                  <a:pt x="307" y="721"/>
                </a:lnTo>
                <a:lnTo>
                  <a:pt x="216" y="721"/>
                </a:lnTo>
                <a:cubicBezTo>
                  <a:pt x="209" y="721"/>
                  <a:pt x="203" y="727"/>
                  <a:pt x="203" y="734"/>
                </a:cubicBezTo>
                <a:cubicBezTo>
                  <a:pt x="203" y="741"/>
                  <a:pt x="209" y="747"/>
                  <a:pt x="216" y="747"/>
                </a:cubicBezTo>
                <a:lnTo>
                  <a:pt x="312" y="747"/>
                </a:lnTo>
                <a:cubicBezTo>
                  <a:pt x="312" y="748"/>
                  <a:pt x="313" y="748"/>
                  <a:pt x="314" y="748"/>
                </a:cubicBezTo>
                <a:cubicBezTo>
                  <a:pt x="315" y="748"/>
                  <a:pt x="316" y="748"/>
                  <a:pt x="317" y="747"/>
                </a:cubicBezTo>
                <a:lnTo>
                  <a:pt x="425" y="747"/>
                </a:lnTo>
                <a:cubicBezTo>
                  <a:pt x="426" y="747"/>
                  <a:pt x="426" y="748"/>
                  <a:pt x="427" y="748"/>
                </a:cubicBezTo>
                <a:cubicBezTo>
                  <a:pt x="427" y="748"/>
                  <a:pt x="428" y="747"/>
                  <a:pt x="428" y="747"/>
                </a:cubicBezTo>
                <a:lnTo>
                  <a:pt x="537" y="747"/>
                </a:lnTo>
                <a:cubicBezTo>
                  <a:pt x="537" y="748"/>
                  <a:pt x="538" y="748"/>
                  <a:pt x="539" y="748"/>
                </a:cubicBezTo>
                <a:cubicBezTo>
                  <a:pt x="540" y="748"/>
                  <a:pt x="541" y="748"/>
                  <a:pt x="542" y="747"/>
                </a:cubicBezTo>
                <a:lnTo>
                  <a:pt x="643" y="747"/>
                </a:lnTo>
                <a:cubicBezTo>
                  <a:pt x="650" y="747"/>
                  <a:pt x="656" y="741"/>
                  <a:pt x="656" y="734"/>
                </a:cubicBezTo>
                <a:cubicBezTo>
                  <a:pt x="656" y="727"/>
                  <a:pt x="650" y="721"/>
                  <a:pt x="643" y="721"/>
                </a:cubicBezTo>
                <a:lnTo>
                  <a:pt x="546" y="721"/>
                </a:lnTo>
                <a:lnTo>
                  <a:pt x="440" y="565"/>
                </a:lnTo>
                <a:lnTo>
                  <a:pt x="440" y="509"/>
                </a:lnTo>
                <a:cubicBezTo>
                  <a:pt x="440" y="508"/>
                  <a:pt x="440" y="508"/>
                  <a:pt x="440" y="507"/>
                </a:cubicBezTo>
                <a:lnTo>
                  <a:pt x="780" y="507"/>
                </a:lnTo>
                <a:lnTo>
                  <a:pt x="840" y="507"/>
                </a:lnTo>
                <a:cubicBezTo>
                  <a:pt x="847" y="507"/>
                  <a:pt x="853" y="501"/>
                  <a:pt x="853" y="494"/>
                </a:cubicBezTo>
                <a:cubicBezTo>
                  <a:pt x="853" y="487"/>
                  <a:pt x="847" y="481"/>
                  <a:pt x="840" y="481"/>
                </a:cubicBezTo>
                <a:close/>
                <a:moveTo>
                  <a:pt x="413" y="612"/>
                </a:moveTo>
                <a:lnTo>
                  <a:pt x="413" y="721"/>
                </a:lnTo>
                <a:lnTo>
                  <a:pt x="339" y="721"/>
                </a:lnTo>
                <a:lnTo>
                  <a:pt x="413" y="612"/>
                </a:lnTo>
                <a:close/>
                <a:moveTo>
                  <a:pt x="514" y="721"/>
                </a:moveTo>
                <a:lnTo>
                  <a:pt x="440" y="721"/>
                </a:lnTo>
                <a:lnTo>
                  <a:pt x="440" y="612"/>
                </a:lnTo>
                <a:lnTo>
                  <a:pt x="514" y="721"/>
                </a:lnTo>
                <a:close/>
                <a:moveTo>
                  <a:pt x="402" y="26"/>
                </a:moveTo>
                <a:lnTo>
                  <a:pt x="436" y="26"/>
                </a:lnTo>
                <a:lnTo>
                  <a:pt x="436" y="45"/>
                </a:lnTo>
                <a:lnTo>
                  <a:pt x="402" y="45"/>
                </a:lnTo>
                <a:lnTo>
                  <a:pt x="402" y="26"/>
                </a:lnTo>
                <a:close/>
                <a:moveTo>
                  <a:pt x="87" y="481"/>
                </a:moveTo>
                <a:lnTo>
                  <a:pt x="87" y="71"/>
                </a:lnTo>
                <a:lnTo>
                  <a:pt x="389" y="71"/>
                </a:lnTo>
                <a:lnTo>
                  <a:pt x="449" y="71"/>
                </a:lnTo>
                <a:lnTo>
                  <a:pt x="767" y="71"/>
                </a:lnTo>
                <a:lnTo>
                  <a:pt x="767" y="481"/>
                </a:lnTo>
                <a:lnTo>
                  <a:pt x="87" y="48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2662424" y="663195"/>
            <a:ext cx="3744766" cy="4660752"/>
          </a:xfrm>
          <a:custGeom>
            <a:avLst/>
            <a:gdLst>
              <a:gd name="connsiteX0" fmla="*/ 4143589 w 4175818"/>
              <a:gd name="connsiteY0" fmla="*/ 1926265 h 4660752"/>
              <a:gd name="connsiteX1" fmla="*/ 4159704 w 4175818"/>
              <a:gd name="connsiteY1" fmla="*/ 1910151 h 4660752"/>
              <a:gd name="connsiteX2" fmla="*/ 4175818 w 4175818"/>
              <a:gd name="connsiteY2" fmla="*/ 1926265 h 4660752"/>
              <a:gd name="connsiteX3" fmla="*/ 0 w 4175818"/>
              <a:gd name="connsiteY3" fmla="*/ 969868 h 4660752"/>
              <a:gd name="connsiteX4" fmla="*/ 2734487 w 4175818"/>
              <a:gd name="connsiteY4" fmla="*/ 969868 h 4660752"/>
              <a:gd name="connsiteX5" fmla="*/ 2734487 w 4175818"/>
              <a:gd name="connsiteY5" fmla="*/ 0 h 4660752"/>
              <a:gd name="connsiteX6" fmla="*/ 3744766 w 4175818"/>
              <a:gd name="connsiteY6" fmla="*/ 0 h 4660752"/>
              <a:gd name="connsiteX7" fmla="*/ 2997159 w 4175818"/>
              <a:gd name="connsiteY7" fmla="*/ 747607 h 4660752"/>
              <a:gd name="connsiteX8" fmla="*/ 3847271 w 4175818"/>
              <a:gd name="connsiteY8" fmla="*/ 1597719 h 4660752"/>
              <a:gd name="connsiteX9" fmla="*/ 2621466 w 4175818"/>
              <a:gd name="connsiteY9" fmla="*/ 2823524 h 4660752"/>
              <a:gd name="connsiteX10" fmla="*/ 2933899 w 4175818"/>
              <a:gd name="connsiteY10" fmla="*/ 3135956 h 4660752"/>
              <a:gd name="connsiteX11" fmla="*/ 3690884 w 4175818"/>
              <a:gd name="connsiteY11" fmla="*/ 2378971 h 4660752"/>
              <a:gd name="connsiteX12" fmla="*/ 3690884 w 4175818"/>
              <a:gd name="connsiteY12" fmla="*/ 4660752 h 4660752"/>
              <a:gd name="connsiteX13" fmla="*/ 0 w 4175818"/>
              <a:gd name="connsiteY13" fmla="*/ 4660752 h 4660752"/>
              <a:gd name="connsiteX0-1" fmla="*/ 4175818 w 4175818"/>
              <a:gd name="connsiteY0-2" fmla="*/ 1926265 h 4660752"/>
              <a:gd name="connsiteX1-3" fmla="*/ 4159704 w 4175818"/>
              <a:gd name="connsiteY1-4" fmla="*/ 1910151 h 4660752"/>
              <a:gd name="connsiteX2-5" fmla="*/ 4175818 w 4175818"/>
              <a:gd name="connsiteY2-6" fmla="*/ 1926265 h 4660752"/>
              <a:gd name="connsiteX3-7" fmla="*/ 0 w 4175818"/>
              <a:gd name="connsiteY3-8" fmla="*/ 969868 h 4660752"/>
              <a:gd name="connsiteX4-9" fmla="*/ 2734487 w 4175818"/>
              <a:gd name="connsiteY4-10" fmla="*/ 969868 h 4660752"/>
              <a:gd name="connsiteX5-11" fmla="*/ 2734487 w 4175818"/>
              <a:gd name="connsiteY5-12" fmla="*/ 0 h 4660752"/>
              <a:gd name="connsiteX6-13" fmla="*/ 3744766 w 4175818"/>
              <a:gd name="connsiteY6-14" fmla="*/ 0 h 4660752"/>
              <a:gd name="connsiteX7-15" fmla="*/ 2997159 w 4175818"/>
              <a:gd name="connsiteY7-16" fmla="*/ 747607 h 4660752"/>
              <a:gd name="connsiteX8-17" fmla="*/ 3847271 w 4175818"/>
              <a:gd name="connsiteY8-18" fmla="*/ 1597719 h 4660752"/>
              <a:gd name="connsiteX9-19" fmla="*/ 2621466 w 4175818"/>
              <a:gd name="connsiteY9-20" fmla="*/ 2823524 h 4660752"/>
              <a:gd name="connsiteX10-21" fmla="*/ 2933899 w 4175818"/>
              <a:gd name="connsiteY10-22" fmla="*/ 3135956 h 4660752"/>
              <a:gd name="connsiteX11-23" fmla="*/ 3690884 w 4175818"/>
              <a:gd name="connsiteY11-24" fmla="*/ 2378971 h 4660752"/>
              <a:gd name="connsiteX12-25" fmla="*/ 3690884 w 4175818"/>
              <a:gd name="connsiteY12-26" fmla="*/ 4660752 h 4660752"/>
              <a:gd name="connsiteX13-27" fmla="*/ 0 w 4175818"/>
              <a:gd name="connsiteY13-28" fmla="*/ 4660752 h 4660752"/>
              <a:gd name="connsiteX14" fmla="*/ 0 w 4175818"/>
              <a:gd name="connsiteY14" fmla="*/ 969868 h 4660752"/>
              <a:gd name="connsiteX0-29" fmla="*/ 0 w 3847271"/>
              <a:gd name="connsiteY0-30" fmla="*/ 969868 h 4660752"/>
              <a:gd name="connsiteX1-31" fmla="*/ 2734487 w 3847271"/>
              <a:gd name="connsiteY1-32" fmla="*/ 969868 h 4660752"/>
              <a:gd name="connsiteX2-33" fmla="*/ 2734487 w 3847271"/>
              <a:gd name="connsiteY2-34" fmla="*/ 0 h 4660752"/>
              <a:gd name="connsiteX3-35" fmla="*/ 3744766 w 3847271"/>
              <a:gd name="connsiteY3-36" fmla="*/ 0 h 4660752"/>
              <a:gd name="connsiteX4-37" fmla="*/ 2997159 w 3847271"/>
              <a:gd name="connsiteY4-38" fmla="*/ 747607 h 4660752"/>
              <a:gd name="connsiteX5-39" fmla="*/ 3847271 w 3847271"/>
              <a:gd name="connsiteY5-40" fmla="*/ 1597719 h 4660752"/>
              <a:gd name="connsiteX6-41" fmla="*/ 2621466 w 3847271"/>
              <a:gd name="connsiteY6-42" fmla="*/ 2823524 h 4660752"/>
              <a:gd name="connsiteX7-43" fmla="*/ 2933899 w 3847271"/>
              <a:gd name="connsiteY7-44" fmla="*/ 3135956 h 4660752"/>
              <a:gd name="connsiteX8-45" fmla="*/ 3690884 w 3847271"/>
              <a:gd name="connsiteY8-46" fmla="*/ 2378971 h 4660752"/>
              <a:gd name="connsiteX9-47" fmla="*/ 3690884 w 3847271"/>
              <a:gd name="connsiteY9-48" fmla="*/ 4660752 h 4660752"/>
              <a:gd name="connsiteX10-49" fmla="*/ 0 w 3847271"/>
              <a:gd name="connsiteY10-50" fmla="*/ 4660752 h 4660752"/>
              <a:gd name="connsiteX11-51" fmla="*/ 0 w 3847271"/>
              <a:gd name="connsiteY11-52" fmla="*/ 969868 h 4660752"/>
              <a:gd name="connsiteX0-53" fmla="*/ 0 w 3847271"/>
              <a:gd name="connsiteY0-54" fmla="*/ 969868 h 4660752"/>
              <a:gd name="connsiteX1-55" fmla="*/ 2734487 w 3847271"/>
              <a:gd name="connsiteY1-56" fmla="*/ 969868 h 4660752"/>
              <a:gd name="connsiteX2-57" fmla="*/ 2734487 w 3847271"/>
              <a:gd name="connsiteY2-58" fmla="*/ 0 h 4660752"/>
              <a:gd name="connsiteX3-59" fmla="*/ 3744766 w 3847271"/>
              <a:gd name="connsiteY3-60" fmla="*/ 0 h 4660752"/>
              <a:gd name="connsiteX4-61" fmla="*/ 2997159 w 3847271"/>
              <a:gd name="connsiteY4-62" fmla="*/ 747607 h 4660752"/>
              <a:gd name="connsiteX5-63" fmla="*/ 3847271 w 3847271"/>
              <a:gd name="connsiteY5-64" fmla="*/ 1597719 h 4660752"/>
              <a:gd name="connsiteX6-65" fmla="*/ 2933899 w 3847271"/>
              <a:gd name="connsiteY6-66" fmla="*/ 3135956 h 4660752"/>
              <a:gd name="connsiteX7-67" fmla="*/ 3690884 w 3847271"/>
              <a:gd name="connsiteY7-68" fmla="*/ 2378971 h 4660752"/>
              <a:gd name="connsiteX8-69" fmla="*/ 3690884 w 3847271"/>
              <a:gd name="connsiteY8-70" fmla="*/ 4660752 h 4660752"/>
              <a:gd name="connsiteX9-71" fmla="*/ 0 w 3847271"/>
              <a:gd name="connsiteY9-72" fmla="*/ 4660752 h 4660752"/>
              <a:gd name="connsiteX10-73" fmla="*/ 0 w 3847271"/>
              <a:gd name="connsiteY10-74" fmla="*/ 969868 h 4660752"/>
              <a:gd name="connsiteX0-75" fmla="*/ 0 w 3847271"/>
              <a:gd name="connsiteY0-76" fmla="*/ 969868 h 4660752"/>
              <a:gd name="connsiteX1-77" fmla="*/ 2734487 w 3847271"/>
              <a:gd name="connsiteY1-78" fmla="*/ 969868 h 4660752"/>
              <a:gd name="connsiteX2-79" fmla="*/ 2734487 w 3847271"/>
              <a:gd name="connsiteY2-80" fmla="*/ 0 h 4660752"/>
              <a:gd name="connsiteX3-81" fmla="*/ 3744766 w 3847271"/>
              <a:gd name="connsiteY3-82" fmla="*/ 0 h 4660752"/>
              <a:gd name="connsiteX4-83" fmla="*/ 2997159 w 3847271"/>
              <a:gd name="connsiteY4-84" fmla="*/ 747607 h 4660752"/>
              <a:gd name="connsiteX5-85" fmla="*/ 3847271 w 3847271"/>
              <a:gd name="connsiteY5-86" fmla="*/ 1597719 h 4660752"/>
              <a:gd name="connsiteX6-87" fmla="*/ 3690884 w 3847271"/>
              <a:gd name="connsiteY6-88" fmla="*/ 2378971 h 4660752"/>
              <a:gd name="connsiteX7-89" fmla="*/ 3690884 w 3847271"/>
              <a:gd name="connsiteY7-90" fmla="*/ 4660752 h 4660752"/>
              <a:gd name="connsiteX8-91" fmla="*/ 0 w 3847271"/>
              <a:gd name="connsiteY8-92" fmla="*/ 4660752 h 4660752"/>
              <a:gd name="connsiteX9-93" fmla="*/ 0 w 3847271"/>
              <a:gd name="connsiteY9-94" fmla="*/ 969868 h 4660752"/>
              <a:gd name="connsiteX0-95" fmla="*/ 0 w 3847271"/>
              <a:gd name="connsiteY0-96" fmla="*/ 969868 h 4660752"/>
              <a:gd name="connsiteX1-97" fmla="*/ 2734487 w 3847271"/>
              <a:gd name="connsiteY1-98" fmla="*/ 969868 h 4660752"/>
              <a:gd name="connsiteX2-99" fmla="*/ 2734487 w 3847271"/>
              <a:gd name="connsiteY2-100" fmla="*/ 0 h 4660752"/>
              <a:gd name="connsiteX3-101" fmla="*/ 3744766 w 3847271"/>
              <a:gd name="connsiteY3-102" fmla="*/ 0 h 4660752"/>
              <a:gd name="connsiteX4-103" fmla="*/ 3847271 w 3847271"/>
              <a:gd name="connsiteY4-104" fmla="*/ 1597719 h 4660752"/>
              <a:gd name="connsiteX5-105" fmla="*/ 3690884 w 3847271"/>
              <a:gd name="connsiteY5-106" fmla="*/ 2378971 h 4660752"/>
              <a:gd name="connsiteX6-107" fmla="*/ 3690884 w 3847271"/>
              <a:gd name="connsiteY6-108" fmla="*/ 4660752 h 4660752"/>
              <a:gd name="connsiteX7-109" fmla="*/ 0 w 3847271"/>
              <a:gd name="connsiteY7-110" fmla="*/ 4660752 h 4660752"/>
              <a:gd name="connsiteX8-111" fmla="*/ 0 w 3847271"/>
              <a:gd name="connsiteY8-112" fmla="*/ 969868 h 4660752"/>
              <a:gd name="connsiteX0-113" fmla="*/ 3847271 w 3938711"/>
              <a:gd name="connsiteY0-114" fmla="*/ 1597719 h 4660752"/>
              <a:gd name="connsiteX1-115" fmla="*/ 3690884 w 3938711"/>
              <a:gd name="connsiteY1-116" fmla="*/ 2378971 h 4660752"/>
              <a:gd name="connsiteX2-117" fmla="*/ 3690884 w 3938711"/>
              <a:gd name="connsiteY2-118" fmla="*/ 4660752 h 4660752"/>
              <a:gd name="connsiteX3-119" fmla="*/ 0 w 3938711"/>
              <a:gd name="connsiteY3-120" fmla="*/ 4660752 h 4660752"/>
              <a:gd name="connsiteX4-121" fmla="*/ 0 w 3938711"/>
              <a:gd name="connsiteY4-122" fmla="*/ 969868 h 4660752"/>
              <a:gd name="connsiteX5-123" fmla="*/ 2734487 w 3938711"/>
              <a:gd name="connsiteY5-124" fmla="*/ 969868 h 4660752"/>
              <a:gd name="connsiteX6-125" fmla="*/ 2734487 w 3938711"/>
              <a:gd name="connsiteY6-126" fmla="*/ 0 h 4660752"/>
              <a:gd name="connsiteX7-127" fmla="*/ 3744766 w 3938711"/>
              <a:gd name="connsiteY7-128" fmla="*/ 0 h 4660752"/>
              <a:gd name="connsiteX8-129" fmla="*/ 3938711 w 3938711"/>
              <a:gd name="connsiteY8-130" fmla="*/ 1689159 h 4660752"/>
              <a:gd name="connsiteX0-131" fmla="*/ 3847271 w 3847271"/>
              <a:gd name="connsiteY0-132" fmla="*/ 1597719 h 4660752"/>
              <a:gd name="connsiteX1-133" fmla="*/ 3690884 w 3847271"/>
              <a:gd name="connsiteY1-134" fmla="*/ 2378971 h 4660752"/>
              <a:gd name="connsiteX2-135" fmla="*/ 3690884 w 3847271"/>
              <a:gd name="connsiteY2-136" fmla="*/ 4660752 h 4660752"/>
              <a:gd name="connsiteX3-137" fmla="*/ 0 w 3847271"/>
              <a:gd name="connsiteY3-138" fmla="*/ 4660752 h 4660752"/>
              <a:gd name="connsiteX4-139" fmla="*/ 0 w 3847271"/>
              <a:gd name="connsiteY4-140" fmla="*/ 969868 h 4660752"/>
              <a:gd name="connsiteX5-141" fmla="*/ 2734487 w 3847271"/>
              <a:gd name="connsiteY5-142" fmla="*/ 969868 h 4660752"/>
              <a:gd name="connsiteX6-143" fmla="*/ 2734487 w 3847271"/>
              <a:gd name="connsiteY6-144" fmla="*/ 0 h 4660752"/>
              <a:gd name="connsiteX7-145" fmla="*/ 3744766 w 3847271"/>
              <a:gd name="connsiteY7-146" fmla="*/ 0 h 4660752"/>
              <a:gd name="connsiteX0-147" fmla="*/ 3690884 w 3744766"/>
              <a:gd name="connsiteY0-148" fmla="*/ 2378971 h 4660752"/>
              <a:gd name="connsiteX1-149" fmla="*/ 3690884 w 3744766"/>
              <a:gd name="connsiteY1-150" fmla="*/ 4660752 h 4660752"/>
              <a:gd name="connsiteX2-151" fmla="*/ 0 w 3744766"/>
              <a:gd name="connsiteY2-152" fmla="*/ 4660752 h 4660752"/>
              <a:gd name="connsiteX3-153" fmla="*/ 0 w 3744766"/>
              <a:gd name="connsiteY3-154" fmla="*/ 969868 h 4660752"/>
              <a:gd name="connsiteX4-155" fmla="*/ 2734487 w 3744766"/>
              <a:gd name="connsiteY4-156" fmla="*/ 969868 h 4660752"/>
              <a:gd name="connsiteX5-157" fmla="*/ 2734487 w 3744766"/>
              <a:gd name="connsiteY5-158" fmla="*/ 0 h 4660752"/>
              <a:gd name="connsiteX6-159" fmla="*/ 3744766 w 3744766"/>
              <a:gd name="connsiteY6-160" fmla="*/ 0 h 466075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744766" h="4660752">
                <a:moveTo>
                  <a:pt x="3690884" y="2378971"/>
                </a:moveTo>
                <a:lnTo>
                  <a:pt x="3690884" y="4660752"/>
                </a:lnTo>
                <a:lnTo>
                  <a:pt x="0" y="4660752"/>
                </a:lnTo>
                <a:lnTo>
                  <a:pt x="0" y="969868"/>
                </a:lnTo>
                <a:lnTo>
                  <a:pt x="2734487" y="969868"/>
                </a:lnTo>
                <a:lnTo>
                  <a:pt x="2734487" y="0"/>
                </a:lnTo>
                <a:lnTo>
                  <a:pt x="3744766" y="0"/>
                </a:lnTo>
              </a:path>
            </a:pathLst>
          </a:cu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3251" y="3021914"/>
            <a:ext cx="441842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b="1" dirty="0" smtClean="0">
                <a:solidFill>
                  <a:schemeClr val="accent1"/>
                </a:solidFill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感谢您的观看</a:t>
            </a:r>
            <a:endParaRPr lang="zh-CN" altLang="en-US" sz="4800" b="1" dirty="0">
              <a:solidFill>
                <a:schemeClr val="accent1"/>
              </a:solidFill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8073" y="2802666"/>
            <a:ext cx="4393603" cy="3067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新标签 </a:t>
            </a:r>
            <a:r>
              <a:rPr lang="en-US" altLang="zh-CN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新属性 </a:t>
            </a:r>
            <a:r>
              <a:rPr lang="en-US" altLang="zh-CN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1400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自适应布局</a:t>
            </a:r>
            <a:endParaRPr lang="zh-CN" altLang="en-US" sz="1400" dirty="0" smtClean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9812" y="1973640"/>
            <a:ext cx="2926090" cy="221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2018</a:t>
            </a:r>
            <a:endParaRPr lang="zh-CN" altLang="en-US" sz="138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3163" y="3863870"/>
            <a:ext cx="7048513" cy="4298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/>
            <a:r>
              <a:rPr lang="en-US" altLang="zh-CN" sz="1100" dirty="0">
                <a:solidFill>
                  <a:schemeClr val="accent1"/>
                </a:solidFill>
                <a:latin typeface="Century Gothic" panose="020B0502020202020204" pitchFamily="34" charset="0"/>
                <a:sym typeface="+mn-ea"/>
              </a:rPr>
              <a:t>The fifth major revision of the Hypertext Markup Language (HTML) application, a core language of the World Wide Web, under the standard universal markup language</a:t>
            </a:r>
            <a:endParaRPr lang="en-US" altLang="zh-CN" sz="11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17917" y="4742784"/>
            <a:ext cx="1765300" cy="316802"/>
            <a:chOff x="1244534" y="3522134"/>
            <a:chExt cx="1765300" cy="316802"/>
          </a:xfrm>
        </p:grpSpPr>
        <p:sp>
          <p:nvSpPr>
            <p:cNvPr id="20" name="矩形 19"/>
            <p:cNvSpPr/>
            <p:nvPr/>
          </p:nvSpPr>
          <p:spPr>
            <a:xfrm>
              <a:off x="1244534" y="3522134"/>
              <a:ext cx="1765300" cy="3168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91641" y="3526647"/>
              <a:ext cx="1471087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分享人：何安平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/>
      <p:bldP spid="10" grpId="0"/>
      <p:bldP spid="11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48078" y="2730808"/>
            <a:ext cx="2609524" cy="1323439"/>
            <a:chOff x="1249819" y="2496522"/>
            <a:chExt cx="2954205" cy="1498247"/>
          </a:xfrm>
        </p:grpSpPr>
        <p:sp>
          <p:nvSpPr>
            <p:cNvPr id="6" name="文本框 5"/>
            <p:cNvSpPr txBox="1"/>
            <p:nvPr/>
          </p:nvSpPr>
          <p:spPr>
            <a:xfrm>
              <a:off x="1291465" y="2496522"/>
              <a:ext cx="1196719" cy="14982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1</a:t>
              </a:r>
              <a:endParaRPr lang="zh-CN" altLang="en-US" sz="80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" name="平行四边形 1"/>
            <p:cNvSpPr/>
            <p:nvPr/>
          </p:nvSpPr>
          <p:spPr>
            <a:xfrm rot="19932207">
              <a:off x="1249819" y="3137211"/>
              <a:ext cx="2954205" cy="834263"/>
            </a:xfrm>
            <a:prstGeom prst="parallelogram">
              <a:avLst>
                <a:gd name="adj" fmla="val 52774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 rot="19920000">
              <a:off x="1659410" y="3274216"/>
              <a:ext cx="2200746" cy="4514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HTML5</a:t>
              </a:r>
              <a:endParaRPr lang="en-US" altLang="zh-CN" sz="20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577117" y="2730808"/>
            <a:ext cx="2609524" cy="1323439"/>
            <a:chOff x="1249819" y="2496522"/>
            <a:chExt cx="2954205" cy="1498247"/>
          </a:xfrm>
        </p:grpSpPr>
        <p:sp>
          <p:nvSpPr>
            <p:cNvPr id="35" name="文本框 34"/>
            <p:cNvSpPr txBox="1"/>
            <p:nvPr/>
          </p:nvSpPr>
          <p:spPr>
            <a:xfrm>
              <a:off x="1291465" y="2496522"/>
              <a:ext cx="1196719" cy="14982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2</a:t>
              </a:r>
              <a:endParaRPr lang="zh-CN" altLang="en-US" sz="80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 rot="19932207">
              <a:off x="1249819" y="3137211"/>
              <a:ext cx="2954205" cy="834263"/>
            </a:xfrm>
            <a:prstGeom prst="parallelogram">
              <a:avLst>
                <a:gd name="adj" fmla="val 52774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 rot="19920000">
              <a:off x="1659410" y="3274216"/>
              <a:ext cx="2200746" cy="4514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CSS3</a:t>
              </a:r>
              <a:endParaRPr lang="en-US" altLang="zh-CN" sz="20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06156" y="2730808"/>
            <a:ext cx="2609524" cy="1323439"/>
            <a:chOff x="1249819" y="2496522"/>
            <a:chExt cx="2954205" cy="1498247"/>
          </a:xfrm>
        </p:grpSpPr>
        <p:sp>
          <p:nvSpPr>
            <p:cNvPr id="39" name="文本框 38"/>
            <p:cNvSpPr txBox="1"/>
            <p:nvPr/>
          </p:nvSpPr>
          <p:spPr>
            <a:xfrm>
              <a:off x="1291465" y="2496522"/>
              <a:ext cx="1196719" cy="14982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3</a:t>
              </a:r>
              <a:endParaRPr lang="zh-CN" altLang="en-US" sz="80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平行四边形 39"/>
            <p:cNvSpPr/>
            <p:nvPr/>
          </p:nvSpPr>
          <p:spPr>
            <a:xfrm rot="19932207">
              <a:off x="1249819" y="3137211"/>
              <a:ext cx="2954205" cy="834263"/>
            </a:xfrm>
            <a:prstGeom prst="parallelogram">
              <a:avLst>
                <a:gd name="adj" fmla="val 52774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 rot="19920000">
              <a:off x="1659410" y="3274216"/>
              <a:ext cx="2200746" cy="4514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自适应布局</a:t>
              </a:r>
              <a:endParaRPr lang="zh-CN" altLang="en-US" sz="20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635194" y="2730808"/>
            <a:ext cx="2609524" cy="1323439"/>
            <a:chOff x="1249819" y="2496522"/>
            <a:chExt cx="2954205" cy="1498247"/>
          </a:xfrm>
        </p:grpSpPr>
        <p:sp>
          <p:nvSpPr>
            <p:cNvPr id="43" name="文本框 42"/>
            <p:cNvSpPr txBox="1"/>
            <p:nvPr/>
          </p:nvSpPr>
          <p:spPr>
            <a:xfrm>
              <a:off x="1291465" y="2496522"/>
              <a:ext cx="1196719" cy="14982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4</a:t>
              </a:r>
              <a:endParaRPr lang="zh-CN" altLang="en-US" sz="80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 rot="19932207">
              <a:off x="1249819" y="3137211"/>
              <a:ext cx="2954205" cy="834263"/>
            </a:xfrm>
            <a:prstGeom prst="parallelogram">
              <a:avLst>
                <a:gd name="adj" fmla="val 52774"/>
              </a:avLst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 rot="19920000">
              <a:off x="1659410" y="3274216"/>
              <a:ext cx="2200746" cy="4514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新增表单属性</a:t>
              </a:r>
              <a:endParaRPr lang="zh-CN" altLang="en-US" sz="2000" b="1" dirty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059940" y="5371465"/>
            <a:ext cx="7560310" cy="4298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CSS is cascading style sheets (Cascading StyleSheet). Cascading style sheet technology for webpage production allows for more precise control of page layout, fonts, colors, backgrounds, and other effects.</a:t>
            </a:r>
            <a:endParaRPr lang="en-US" altLang="zh-CN" sz="1100" dirty="0">
              <a:solidFill>
                <a:schemeClr val="accent1">
                  <a:lumMod val="60000"/>
                  <a:lumOff val="4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632955" y="635064"/>
            <a:ext cx="292609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CONTENTS</a:t>
            </a:r>
            <a:endParaRPr lang="zh-CN" altLang="en-US" sz="60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276124" y="2107066"/>
            <a:ext cx="2643868" cy="2643868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379561" y="1279752"/>
            <a:ext cx="4298496" cy="4298496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8259355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9159243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0059130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69512" y="2321004"/>
            <a:ext cx="1057092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1</a:t>
            </a:r>
            <a:endParaRPr lang="zh-CN" altLang="en-US" sz="138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6637" y="2784170"/>
            <a:ext cx="3904343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/>
              <a:t>HTML5</a:t>
            </a:r>
            <a:endParaRPr lang="en-US" altLang="zh-CN" dirty="0"/>
          </a:p>
        </p:txBody>
      </p:sp>
      <p:sp>
        <p:nvSpPr>
          <p:cNvPr id="12" name="文本框 11"/>
          <p:cNvSpPr txBox="1"/>
          <p:nvPr/>
        </p:nvSpPr>
        <p:spPr>
          <a:xfrm>
            <a:off x="4172950" y="3336931"/>
            <a:ext cx="2711716" cy="11042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/>
              <a:t>新标签元素</a:t>
            </a:r>
            <a:endParaRPr lang="en-US" altLang="zh-CN" dirty="0"/>
          </a:p>
          <a:p>
            <a:r>
              <a:rPr lang="en-US" altLang="zh-CN" dirty="0"/>
              <a:t>&lt;header&gt;</a:t>
            </a:r>
            <a:r>
              <a:rPr lang="zh-CN" altLang="en-US" dirty="0"/>
              <a:t>、</a:t>
            </a:r>
            <a:r>
              <a:rPr lang="en-US" altLang="zh-CN" dirty="0"/>
              <a:t>&lt;nav&gt;</a:t>
            </a:r>
            <a:r>
              <a:rPr lang="zh-CN" altLang="en-US" dirty="0"/>
              <a:t>、</a:t>
            </a:r>
            <a:r>
              <a:rPr lang="en-US" altLang="zh-CN" dirty="0"/>
              <a:t>&lt;section&gt;</a:t>
            </a:r>
            <a:endParaRPr lang="en-US" altLang="zh-CN" dirty="0"/>
          </a:p>
          <a:p>
            <a:r>
              <a:rPr lang="zh-CN" altLang="en-US" dirty="0"/>
              <a:t>&lt;article&gt;、&lt;aside&gt;、&lt;hgroup&gt;</a:t>
            </a:r>
            <a:endParaRPr lang="zh-CN" altLang="en-US" dirty="0"/>
          </a:p>
          <a:p>
            <a:r>
              <a:rPr lang="zh-CN" altLang="en-US" dirty="0"/>
              <a:t>&lt;address&gt; 、&lt;footer&gt;</a:t>
            </a:r>
            <a:r>
              <a:rPr lang="en-US" altLang="zh-CN" dirty="0"/>
              <a:t>...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04878" y="3291487"/>
            <a:ext cx="1215388" cy="400110"/>
          </a:xfrm>
          <a:prstGeom prst="rect">
            <a:avLst/>
          </a:prstGeom>
          <a:solidFill>
            <a:srgbClr val="FCFCF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20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43265" y="32442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新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43060" y="32442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标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42855" y="3244850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签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37173" y="1840289"/>
            <a:ext cx="2909733" cy="4135844"/>
            <a:chOff x="1037173" y="1840289"/>
            <a:chExt cx="2909733" cy="4135844"/>
          </a:xfrm>
        </p:grpSpPr>
        <p:grpSp>
          <p:nvGrpSpPr>
            <p:cNvPr id="4" name="íṥļiḋè"/>
            <p:cNvGrpSpPr/>
            <p:nvPr/>
          </p:nvGrpSpPr>
          <p:grpSpPr>
            <a:xfrm>
              <a:off x="1037173" y="1840289"/>
              <a:ext cx="2909733" cy="4135844"/>
              <a:chOff x="738726" y="1976339"/>
              <a:chExt cx="2415941" cy="3433977"/>
            </a:xfrm>
          </p:grpSpPr>
          <p:sp>
            <p:nvSpPr>
              <p:cNvPr id="19" name="ïṧļîdê"/>
              <p:cNvSpPr/>
              <p:nvPr/>
            </p:nvSpPr>
            <p:spPr bwMode="auto">
              <a:xfrm>
                <a:off x="738726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S1iḍê"/>
              <p:cNvSpPr/>
              <p:nvPr/>
            </p:nvSpPr>
            <p:spPr bwMode="auto">
              <a:xfrm>
                <a:off x="745894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s1îḍê"/>
              <p:cNvSpPr/>
              <p:nvPr/>
            </p:nvSpPr>
            <p:spPr bwMode="auto">
              <a:xfrm flipH="1">
                <a:off x="738726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S1îḓé"/>
              <p:cNvSpPr/>
              <p:nvPr/>
            </p:nvSpPr>
            <p:spPr bwMode="auto">
              <a:xfrm>
                <a:off x="929502" y="4905517"/>
                <a:ext cx="2008220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583565">
                  <a:defRPr/>
                </a:pPr>
                <a:r>
                  <a:rPr lang="zh-CN" altLang="en-US" b="1" dirty="0">
                    <a:solidFill>
                      <a:srgbClr val="FFFFFF"/>
                    </a:solidFill>
                  </a:rPr>
                  <a:t>结构标签</a:t>
                </a:r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ïSḻiḑé"/>
              <p:cNvSpPr/>
              <p:nvPr/>
            </p:nvSpPr>
            <p:spPr bwMode="auto">
              <a:xfrm>
                <a:off x="1111837" y="2220557"/>
                <a:ext cx="1540866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0" tIns="0" rIns="0" bIns="0" anchor="ctr">
                <a:noAutofit/>
              </a:bodyPr>
              <a:lstStyle/>
              <a:p>
                <a:pPr defTabSz="583565"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优化网页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183242" y="2940795"/>
              <a:ext cx="2586078" cy="9321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合理的排版网页结构，让搜索引擎更加快捷的读取你网页的内容，被更好、更快的收录。就相当于简单的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seo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43169" y="1840289"/>
            <a:ext cx="2909733" cy="4135844"/>
            <a:chOff x="4643169" y="1840289"/>
            <a:chExt cx="2909733" cy="4135844"/>
          </a:xfrm>
        </p:grpSpPr>
        <p:grpSp>
          <p:nvGrpSpPr>
            <p:cNvPr id="5" name="íṥľîḋé"/>
            <p:cNvGrpSpPr/>
            <p:nvPr/>
          </p:nvGrpSpPr>
          <p:grpSpPr>
            <a:xfrm>
              <a:off x="4643169" y="1840289"/>
              <a:ext cx="2909733" cy="4135844"/>
              <a:chOff x="3511740" y="1976339"/>
              <a:chExt cx="2415941" cy="3433977"/>
            </a:xfrm>
          </p:grpSpPr>
          <p:sp>
            <p:nvSpPr>
              <p:cNvPr id="13" name="íşľiďè"/>
              <p:cNvSpPr/>
              <p:nvPr/>
            </p:nvSpPr>
            <p:spPr bwMode="auto">
              <a:xfrm>
                <a:off x="3511740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iSḷiḋé"/>
              <p:cNvSpPr/>
              <p:nvPr/>
            </p:nvSpPr>
            <p:spPr bwMode="auto">
              <a:xfrm>
                <a:off x="3518908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ïsļíḓê"/>
              <p:cNvSpPr/>
              <p:nvPr/>
            </p:nvSpPr>
            <p:spPr bwMode="auto">
              <a:xfrm flipH="1">
                <a:off x="3511740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ïslíḋè"/>
              <p:cNvSpPr/>
              <p:nvPr/>
            </p:nvSpPr>
            <p:spPr bwMode="auto">
              <a:xfrm>
                <a:off x="3727841" y="4905517"/>
                <a:ext cx="2003156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583565">
                  <a:defRPr/>
                </a:pPr>
                <a:r>
                  <a:rPr lang="zh-CN" altLang="en-US" b="1">
                    <a:solidFill>
                      <a:srgbClr val="FFFFFF"/>
                    </a:solidFill>
                  </a:rPr>
                  <a:t>文本语意</a:t>
                </a:r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ïṩļîḋè"/>
              <p:cNvSpPr/>
              <p:nvPr/>
            </p:nvSpPr>
            <p:spPr bwMode="auto">
              <a:xfrm>
                <a:off x="3885695" y="2220557"/>
                <a:ext cx="1508148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0" tIns="0" rIns="0" bIns="0" anchor="ctr">
                <a:noAutofit/>
              </a:bodyPr>
              <a:lstStyle/>
              <a:p>
                <a:pPr defTabSz="583565"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合理使用标签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802961" y="2940795"/>
              <a:ext cx="2586078" cy="5118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合理的使用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div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span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等标签，让你的页面更加生动。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49162" y="1838256"/>
            <a:ext cx="2909733" cy="4139910"/>
            <a:chOff x="8249162" y="1838256"/>
            <a:chExt cx="2909733" cy="4139910"/>
          </a:xfrm>
        </p:grpSpPr>
        <p:grpSp>
          <p:nvGrpSpPr>
            <p:cNvPr id="6" name="iş1îḑè"/>
            <p:cNvGrpSpPr/>
            <p:nvPr/>
          </p:nvGrpSpPr>
          <p:grpSpPr>
            <a:xfrm>
              <a:off x="8249162" y="1838256"/>
              <a:ext cx="2909733" cy="4139910"/>
              <a:chOff x="6284753" y="1976339"/>
              <a:chExt cx="2415941" cy="3437353"/>
            </a:xfrm>
          </p:grpSpPr>
          <p:sp>
            <p:nvSpPr>
              <p:cNvPr id="7" name="íşļidè"/>
              <p:cNvSpPr/>
              <p:nvPr/>
            </p:nvSpPr>
            <p:spPr bwMode="auto">
              <a:xfrm>
                <a:off x="6284753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íṣḷíḓé"/>
              <p:cNvSpPr/>
              <p:nvPr/>
            </p:nvSpPr>
            <p:spPr bwMode="auto">
              <a:xfrm>
                <a:off x="6291922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iṩliḍê"/>
              <p:cNvSpPr/>
              <p:nvPr/>
            </p:nvSpPr>
            <p:spPr bwMode="auto">
              <a:xfrm flipH="1">
                <a:off x="6284753" y="3819105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iṧḻídê"/>
              <p:cNvSpPr/>
              <p:nvPr/>
            </p:nvSpPr>
            <p:spPr bwMode="auto">
              <a:xfrm>
                <a:off x="6461181" y="4905517"/>
                <a:ext cx="2216724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583565">
                  <a:defRPr/>
                </a:pPr>
                <a:r>
                  <a:rPr lang="zh-CN" altLang="en-US" b="1">
                    <a:solidFill>
                      <a:srgbClr val="FFFFFF"/>
                    </a:solidFill>
                  </a:rPr>
                  <a:t>音频与视频</a:t>
                </a:r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iṡḻiďê"/>
              <p:cNvSpPr/>
              <p:nvPr/>
            </p:nvSpPr>
            <p:spPr bwMode="auto">
              <a:xfrm>
                <a:off x="6658709" y="2220557"/>
                <a:ext cx="1550795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</p:spPr>
            <p:txBody>
              <a:bodyPr wrap="none" lIns="0" tIns="0" rIns="0" bIns="0" anchor="ctr">
                <a:noAutofit/>
              </a:bodyPr>
              <a:lstStyle/>
              <a:p>
                <a:pPr defTabSz="583565">
                  <a:defRPr/>
                </a:pPr>
                <a:r>
                  <a:rPr 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</a:rPr>
                  <a:t>audio and video</a:t>
                </a:r>
                <a:endPara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8410989" y="2940795"/>
              <a:ext cx="2586078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方便音频和视频的添加。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34" name="组合 33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42" name="菱形 41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菱形 42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869914" y="380547"/>
              <a:ext cx="5532873" cy="720581"/>
              <a:chOff x="1591893" y="323359"/>
              <a:chExt cx="5532873" cy="720581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HTML5</a:t>
                </a:r>
                <a:endPara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591893" y="798702"/>
                <a:ext cx="5532873" cy="245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Webpage layout html5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38" name="菱形 37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菱形 38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f060959-5d43-4639-8ba6-3e5b819695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77480" y="2333625"/>
            <a:ext cx="3037040" cy="3032126"/>
            <a:chOff x="4034313" y="1577096"/>
            <a:chExt cx="4123373" cy="4116702"/>
          </a:xfrm>
        </p:grpSpPr>
        <p:sp>
          <p:nvSpPr>
            <p:cNvPr id="52" name="îś1ídé"/>
            <p:cNvSpPr/>
            <p:nvPr/>
          </p:nvSpPr>
          <p:spPr bwMode="auto">
            <a:xfrm>
              <a:off x="5032914" y="2567101"/>
              <a:ext cx="2137305" cy="2139528"/>
            </a:xfrm>
            <a:custGeom>
              <a:avLst/>
              <a:gdLst>
                <a:gd name="T0" fmla="*/ 762755 w 19679"/>
                <a:gd name="T1" fmla="*/ 838126 h 19679"/>
                <a:gd name="T2" fmla="*/ 762755 w 19679"/>
                <a:gd name="T3" fmla="*/ 838126 h 19679"/>
                <a:gd name="T4" fmla="*/ 762755 w 19679"/>
                <a:gd name="T5" fmla="*/ 838126 h 19679"/>
                <a:gd name="T6" fmla="*/ 762755 w 19679"/>
                <a:gd name="T7" fmla="*/ 83812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8"/>
                    <a:pt x="6723" y="20638"/>
                    <a:pt x="2881" y="16796"/>
                  </a:cubicBezTo>
                  <a:cubicBezTo>
                    <a:pt x="-961" y="12954"/>
                    <a:pt x="-961" y="6724"/>
                    <a:pt x="2881" y="2882"/>
                  </a:cubicBezTo>
                  <a:cubicBezTo>
                    <a:pt x="6723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2">
                <a:grayscl/>
              </a:blip>
              <a:srcRect/>
              <a:stretch>
                <a:fillRect l="-25312" t="-3" r="-24905" b="-3"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iŝḷïḍe"/>
            <p:cNvGrpSpPr/>
            <p:nvPr/>
          </p:nvGrpSpPr>
          <p:grpSpPr>
            <a:xfrm>
              <a:off x="4034313" y="1577096"/>
              <a:ext cx="4123373" cy="4116702"/>
              <a:chOff x="4034313" y="1787370"/>
              <a:chExt cx="4123373" cy="4116702"/>
            </a:xfrm>
          </p:grpSpPr>
          <p:grpSp>
            <p:nvGrpSpPr>
              <p:cNvPr id="14" name="íṣḻïḓé"/>
              <p:cNvGrpSpPr/>
              <p:nvPr/>
            </p:nvGrpSpPr>
            <p:grpSpPr>
              <a:xfrm>
                <a:off x="6158273" y="1787370"/>
                <a:ext cx="1685823" cy="1427835"/>
                <a:chOff x="6158273" y="1787370"/>
                <a:chExt cx="1685823" cy="1427835"/>
              </a:xfrm>
            </p:grpSpPr>
            <p:sp>
              <p:nvSpPr>
                <p:cNvPr id="38" name="îṡ1îďé"/>
                <p:cNvSpPr/>
                <p:nvPr/>
              </p:nvSpPr>
              <p:spPr bwMode="auto">
                <a:xfrm>
                  <a:off x="6158273" y="1787370"/>
                  <a:ext cx="1685823" cy="1427835"/>
                </a:xfrm>
                <a:custGeom>
                  <a:avLst/>
                  <a:gdLst>
                    <a:gd name="T0" fmla="*/ 601663 w 21600"/>
                    <a:gd name="T1" fmla="*/ 509588 h 21600"/>
                    <a:gd name="T2" fmla="*/ 601663 w 21600"/>
                    <a:gd name="T3" fmla="*/ 509588 h 21600"/>
                    <a:gd name="T4" fmla="*/ 601663 w 21600"/>
                    <a:gd name="T5" fmla="*/ 509588 h 21600"/>
                    <a:gd name="T6" fmla="*/ 601663 w 21600"/>
                    <a:gd name="T7" fmla="*/ 50958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3292"/>
                      </a:moveTo>
                      <a:cubicBezTo>
                        <a:pt x="562" y="0"/>
                        <a:pt x="562" y="0"/>
                        <a:pt x="562" y="0"/>
                      </a:cubicBezTo>
                      <a:cubicBezTo>
                        <a:pt x="9217" y="497"/>
                        <a:pt x="17027" y="5981"/>
                        <a:pt x="21600" y="14538"/>
                      </a:cubicBezTo>
                      <a:cubicBezTo>
                        <a:pt x="12030" y="21600"/>
                        <a:pt x="12030" y="21600"/>
                        <a:pt x="12030" y="21600"/>
                      </a:cubicBezTo>
                      <a:cubicBezTo>
                        <a:pt x="9498" y="16865"/>
                        <a:pt x="5065" y="13624"/>
                        <a:pt x="0" y="1329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9" name="îšḷiḋê"/>
                <p:cNvGrpSpPr/>
                <p:nvPr/>
              </p:nvGrpSpPr>
              <p:grpSpPr>
                <a:xfrm>
                  <a:off x="6684760" y="2233977"/>
                  <a:ext cx="464344" cy="464344"/>
                  <a:chOff x="3498967" y="3049909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40" name="îŝľiḑe"/>
                  <p:cNvSpPr/>
                  <p:nvPr/>
                </p:nvSpPr>
                <p:spPr bwMode="auto">
                  <a:xfrm>
                    <a:off x="3498967" y="3049909"/>
                    <a:ext cx="464344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3499" y="14850"/>
                        </a:moveTo>
                        <a:cubicBezTo>
                          <a:pt x="9772" y="14850"/>
                          <a:pt x="6749" y="11827"/>
                          <a:pt x="6749" y="8100"/>
                        </a:cubicBezTo>
                        <a:cubicBezTo>
                          <a:pt x="6749" y="4372"/>
                          <a:pt x="9772" y="1350"/>
                          <a:pt x="13499" y="1350"/>
                        </a:cubicBezTo>
                        <a:cubicBezTo>
                          <a:pt x="17227" y="1350"/>
                          <a:pt x="20249" y="4372"/>
                          <a:pt x="20249" y="8100"/>
                        </a:cubicBezTo>
                        <a:cubicBezTo>
                          <a:pt x="20249" y="11827"/>
                          <a:pt x="17227" y="14850"/>
                          <a:pt x="13499" y="14850"/>
                        </a:cubicBezTo>
                        <a:moveTo>
                          <a:pt x="3236" y="20042"/>
                        </a:moveTo>
                        <a:cubicBezTo>
                          <a:pt x="3019" y="20266"/>
                          <a:pt x="2718" y="20408"/>
                          <a:pt x="2382" y="20408"/>
                        </a:cubicBezTo>
                        <a:cubicBezTo>
                          <a:pt x="1724" y="20408"/>
                          <a:pt x="1191" y="19875"/>
                          <a:pt x="1191" y="19218"/>
                        </a:cubicBezTo>
                        <a:cubicBezTo>
                          <a:pt x="1191" y="18881"/>
                          <a:pt x="1332" y="18580"/>
                          <a:pt x="1557" y="18363"/>
                        </a:cubicBezTo>
                        <a:lnTo>
                          <a:pt x="1551" y="18358"/>
                        </a:lnTo>
                        <a:lnTo>
                          <a:pt x="6996" y="12913"/>
                        </a:lnTo>
                        <a:cubicBezTo>
                          <a:pt x="7472" y="13555"/>
                          <a:pt x="8039" y="14122"/>
                          <a:pt x="8680" y="14599"/>
                        </a:cubicBezTo>
                        <a:cubicBezTo>
                          <a:pt x="8680" y="14599"/>
                          <a:pt x="3236" y="20042"/>
                          <a:pt x="3236" y="20042"/>
                        </a:cubicBezTo>
                        <a:close/>
                        <a:moveTo>
                          <a:pt x="13499" y="0"/>
                        </a:moveTo>
                        <a:cubicBezTo>
                          <a:pt x="9026" y="0"/>
                          <a:pt x="5399" y="3626"/>
                          <a:pt x="5399" y="8100"/>
                        </a:cubicBezTo>
                        <a:cubicBezTo>
                          <a:pt x="5399" y="9467"/>
                          <a:pt x="5742" y="10754"/>
                          <a:pt x="6341" y="11884"/>
                        </a:cubicBezTo>
                        <a:lnTo>
                          <a:pt x="709" y="17515"/>
                        </a:lnTo>
                        <a:lnTo>
                          <a:pt x="713" y="17520"/>
                        </a:lnTo>
                        <a:cubicBezTo>
                          <a:pt x="274" y="17953"/>
                          <a:pt x="0" y="18552"/>
                          <a:pt x="0" y="19218"/>
                        </a:cubicBezTo>
                        <a:cubicBezTo>
                          <a:pt x="0" y="20533"/>
                          <a:pt x="1066" y="21599"/>
                          <a:pt x="2382" y="21599"/>
                        </a:cubicBezTo>
                        <a:cubicBezTo>
                          <a:pt x="3047" y="21599"/>
                          <a:pt x="3647" y="21326"/>
                          <a:pt x="4079" y="20885"/>
                        </a:cubicBezTo>
                        <a:lnTo>
                          <a:pt x="4078" y="20884"/>
                        </a:lnTo>
                        <a:lnTo>
                          <a:pt x="9708" y="15255"/>
                        </a:lnTo>
                        <a:cubicBezTo>
                          <a:pt x="10839" y="15856"/>
                          <a:pt x="12128" y="16200"/>
                          <a:pt x="13499" y="16200"/>
                        </a:cubicBezTo>
                        <a:cubicBezTo>
                          <a:pt x="17973" y="16200"/>
                          <a:pt x="21600" y="12573"/>
                          <a:pt x="21600" y="8100"/>
                        </a:cubicBezTo>
                        <a:cubicBezTo>
                          <a:pt x="21600" y="3626"/>
                          <a:pt x="17973" y="0"/>
                          <a:pt x="1349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1" name="iṡlíḓè"/>
                  <p:cNvSpPr/>
                  <p:nvPr/>
                </p:nvSpPr>
                <p:spPr bwMode="auto">
                  <a:xfrm>
                    <a:off x="3687085" y="3122140"/>
                    <a:ext cx="109538" cy="1087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160" y="0"/>
                        </a:moveTo>
                        <a:cubicBezTo>
                          <a:pt x="9025" y="0"/>
                          <a:pt x="0" y="9025"/>
                          <a:pt x="0" y="20160"/>
                        </a:cubicBezTo>
                        <a:cubicBezTo>
                          <a:pt x="0" y="20954"/>
                          <a:pt x="644" y="21600"/>
                          <a:pt x="1440" y="21600"/>
                        </a:cubicBezTo>
                        <a:cubicBezTo>
                          <a:pt x="2235" y="21600"/>
                          <a:pt x="2880" y="20954"/>
                          <a:pt x="2880" y="20160"/>
                        </a:cubicBezTo>
                        <a:cubicBezTo>
                          <a:pt x="2880" y="10618"/>
                          <a:pt x="10617" y="2880"/>
                          <a:pt x="20160" y="2880"/>
                        </a:cubicBezTo>
                        <a:cubicBezTo>
                          <a:pt x="20955" y="2880"/>
                          <a:pt x="21599" y="2234"/>
                          <a:pt x="21599" y="1440"/>
                        </a:cubicBezTo>
                        <a:cubicBezTo>
                          <a:pt x="21599" y="645"/>
                          <a:pt x="20955" y="0"/>
                          <a:pt x="2016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15" name="iŝlïḍê"/>
              <p:cNvGrpSpPr/>
              <p:nvPr/>
            </p:nvGrpSpPr>
            <p:grpSpPr>
              <a:xfrm>
                <a:off x="4339007" y="1787370"/>
                <a:ext cx="1681375" cy="1436731"/>
                <a:chOff x="4339007" y="1787370"/>
                <a:chExt cx="1681375" cy="1436731"/>
              </a:xfrm>
            </p:grpSpPr>
            <p:sp>
              <p:nvSpPr>
                <p:cNvPr id="36" name="îsḷíḓè"/>
                <p:cNvSpPr/>
                <p:nvPr/>
              </p:nvSpPr>
              <p:spPr bwMode="auto">
                <a:xfrm>
                  <a:off x="4339007" y="1787370"/>
                  <a:ext cx="1681375" cy="1436731"/>
                </a:xfrm>
                <a:custGeom>
                  <a:avLst/>
                  <a:gdLst>
                    <a:gd name="T0" fmla="*/ 600075 w 21600"/>
                    <a:gd name="T1" fmla="*/ 512763 h 21600"/>
                    <a:gd name="T2" fmla="*/ 600075 w 21600"/>
                    <a:gd name="T3" fmla="*/ 512763 h 21600"/>
                    <a:gd name="T4" fmla="*/ 600075 w 21600"/>
                    <a:gd name="T5" fmla="*/ 512763 h 21600"/>
                    <a:gd name="T6" fmla="*/ 600075 w 21600"/>
                    <a:gd name="T7" fmla="*/ 51276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9599" y="21600"/>
                      </a:moveTo>
                      <a:cubicBezTo>
                        <a:pt x="0" y="14675"/>
                        <a:pt x="0" y="14675"/>
                        <a:pt x="0" y="14675"/>
                      </a:cubicBezTo>
                      <a:cubicBezTo>
                        <a:pt x="4518" y="6100"/>
                        <a:pt x="12282" y="576"/>
                        <a:pt x="20893" y="0"/>
                      </a:cubicBezTo>
                      <a:cubicBezTo>
                        <a:pt x="21599" y="13191"/>
                        <a:pt x="21599" y="13191"/>
                        <a:pt x="21599" y="13191"/>
                      </a:cubicBezTo>
                      <a:cubicBezTo>
                        <a:pt x="16518" y="13521"/>
                        <a:pt x="12140" y="16817"/>
                        <a:pt x="9599" y="21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iṣḷiḑé"/>
                <p:cNvSpPr/>
                <p:nvPr/>
              </p:nvSpPr>
              <p:spPr bwMode="auto">
                <a:xfrm>
                  <a:off x="4989382" y="2240756"/>
                  <a:ext cx="465138" cy="464344"/>
                </a:xfrm>
                <a:custGeom>
                  <a:avLst/>
                  <a:gdLst>
                    <a:gd name="T0" fmla="+- 0 10794 23"/>
                    <a:gd name="T1" fmla="*/ T0 w 21543"/>
                    <a:gd name="T2" fmla="*/ 10800 h 21600"/>
                    <a:gd name="T3" fmla="+- 0 10794 23"/>
                    <a:gd name="T4" fmla="*/ T3 w 21543"/>
                    <a:gd name="T5" fmla="*/ 10800 h 21600"/>
                    <a:gd name="T6" fmla="+- 0 10794 23"/>
                    <a:gd name="T7" fmla="*/ T6 w 21543"/>
                    <a:gd name="T8" fmla="*/ 10800 h 21600"/>
                    <a:gd name="T9" fmla="+- 0 10794 23"/>
                    <a:gd name="T10" fmla="*/ T9 w 21543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43" h="21600">
                      <a:moveTo>
                        <a:pt x="16976" y="19986"/>
                      </a:moveTo>
                      <a:lnTo>
                        <a:pt x="11226" y="17680"/>
                      </a:lnTo>
                      <a:cubicBezTo>
                        <a:pt x="11088" y="17626"/>
                        <a:pt x="10946" y="17608"/>
                        <a:pt x="10806" y="17600"/>
                      </a:cubicBezTo>
                      <a:lnTo>
                        <a:pt x="19660" y="3837"/>
                      </a:lnTo>
                      <a:cubicBezTo>
                        <a:pt x="19660" y="3837"/>
                        <a:pt x="16976" y="19986"/>
                        <a:pt x="16976" y="19986"/>
                      </a:cubicBezTo>
                      <a:close/>
                      <a:moveTo>
                        <a:pt x="6859" y="16244"/>
                      </a:moveTo>
                      <a:cubicBezTo>
                        <a:pt x="6858" y="16242"/>
                        <a:pt x="6855" y="16240"/>
                        <a:pt x="6854" y="16238"/>
                      </a:cubicBezTo>
                      <a:lnTo>
                        <a:pt x="19606" y="2552"/>
                      </a:lnTo>
                      <a:lnTo>
                        <a:pt x="8735" y="19536"/>
                      </a:lnTo>
                      <a:cubicBezTo>
                        <a:pt x="8735" y="19536"/>
                        <a:pt x="6859" y="16244"/>
                        <a:pt x="6859" y="16244"/>
                      </a:cubicBezTo>
                      <a:close/>
                      <a:moveTo>
                        <a:pt x="2111" y="14024"/>
                      </a:moveTo>
                      <a:lnTo>
                        <a:pt x="17712" y="3595"/>
                      </a:lnTo>
                      <a:lnTo>
                        <a:pt x="6369" y="15770"/>
                      </a:lnTo>
                      <a:cubicBezTo>
                        <a:pt x="6309" y="15734"/>
                        <a:pt x="6256" y="15687"/>
                        <a:pt x="6190" y="15660"/>
                      </a:cubicBezTo>
                      <a:cubicBezTo>
                        <a:pt x="6190" y="15660"/>
                        <a:pt x="2111" y="14024"/>
                        <a:pt x="2111" y="14024"/>
                      </a:cubicBezTo>
                      <a:close/>
                      <a:moveTo>
                        <a:pt x="21234" y="108"/>
                      </a:moveTo>
                      <a:cubicBezTo>
                        <a:pt x="21123" y="35"/>
                        <a:pt x="20996" y="0"/>
                        <a:pt x="20868" y="0"/>
                      </a:cubicBezTo>
                      <a:cubicBezTo>
                        <a:pt x="20738" y="0"/>
                        <a:pt x="20608" y="36"/>
                        <a:pt x="20495" y="113"/>
                      </a:cubicBezTo>
                      <a:lnTo>
                        <a:pt x="299" y="13613"/>
                      </a:lnTo>
                      <a:cubicBezTo>
                        <a:pt x="91" y="13751"/>
                        <a:pt x="-23" y="13995"/>
                        <a:pt x="3" y="14244"/>
                      </a:cubicBezTo>
                      <a:cubicBezTo>
                        <a:pt x="28" y="14494"/>
                        <a:pt x="190" y="14708"/>
                        <a:pt x="422" y="14801"/>
                      </a:cubicBezTo>
                      <a:lnTo>
                        <a:pt x="5689" y="16914"/>
                      </a:lnTo>
                      <a:lnTo>
                        <a:pt x="8166" y="21259"/>
                      </a:lnTo>
                      <a:cubicBezTo>
                        <a:pt x="8284" y="21468"/>
                        <a:pt x="8505" y="21597"/>
                        <a:pt x="8743" y="21599"/>
                      </a:cubicBezTo>
                      <a:lnTo>
                        <a:pt x="8751" y="21599"/>
                      </a:lnTo>
                      <a:cubicBezTo>
                        <a:pt x="8987" y="21599"/>
                        <a:pt x="9206" y="21474"/>
                        <a:pt x="9328" y="21271"/>
                      </a:cubicBezTo>
                      <a:lnTo>
                        <a:pt x="10726" y="18934"/>
                      </a:lnTo>
                      <a:lnTo>
                        <a:pt x="17253" y="21551"/>
                      </a:lnTo>
                      <a:cubicBezTo>
                        <a:pt x="17332" y="21584"/>
                        <a:pt x="17418" y="21599"/>
                        <a:pt x="17502" y="21599"/>
                      </a:cubicBezTo>
                      <a:cubicBezTo>
                        <a:pt x="17617" y="21599"/>
                        <a:pt x="17731" y="21571"/>
                        <a:pt x="17832" y="21512"/>
                      </a:cubicBezTo>
                      <a:cubicBezTo>
                        <a:pt x="18010" y="21412"/>
                        <a:pt x="18133" y="21238"/>
                        <a:pt x="18167" y="21035"/>
                      </a:cubicBezTo>
                      <a:lnTo>
                        <a:pt x="21533" y="785"/>
                      </a:lnTo>
                      <a:cubicBezTo>
                        <a:pt x="21576" y="520"/>
                        <a:pt x="21459" y="254"/>
                        <a:pt x="21234" y="108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16" name="íṡḷïḍè"/>
              <p:cNvGrpSpPr/>
              <p:nvPr/>
            </p:nvGrpSpPr>
            <p:grpSpPr>
              <a:xfrm>
                <a:off x="4034313" y="2912735"/>
                <a:ext cx="1018611" cy="1901556"/>
                <a:chOff x="4034313" y="2912735"/>
                <a:chExt cx="1018611" cy="1901556"/>
              </a:xfrm>
            </p:grpSpPr>
            <p:sp>
              <p:nvSpPr>
                <p:cNvPr id="31" name="ï$líḑê"/>
                <p:cNvSpPr/>
                <p:nvPr/>
              </p:nvSpPr>
              <p:spPr bwMode="auto">
                <a:xfrm>
                  <a:off x="4034313" y="2912735"/>
                  <a:ext cx="1018611" cy="1901556"/>
                </a:xfrm>
                <a:custGeom>
                  <a:avLst/>
                  <a:gdLst>
                    <a:gd name="T0" fmla="*/ 363519 w 20023"/>
                    <a:gd name="T1" fmla="*/ 678657 h 21600"/>
                    <a:gd name="T2" fmla="*/ 363519 w 20023"/>
                    <a:gd name="T3" fmla="*/ 678657 h 21600"/>
                    <a:gd name="T4" fmla="*/ 363519 w 20023"/>
                    <a:gd name="T5" fmla="*/ 678657 h 21600"/>
                    <a:gd name="T6" fmla="*/ 363519 w 20023"/>
                    <a:gd name="T7" fmla="*/ 67865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023" h="21600">
                      <a:moveTo>
                        <a:pt x="20022" y="16855"/>
                      </a:moveTo>
                      <a:cubicBezTo>
                        <a:pt x="4794" y="21599"/>
                        <a:pt x="4794" y="21599"/>
                        <a:pt x="4794" y="21599"/>
                      </a:cubicBezTo>
                      <a:cubicBezTo>
                        <a:pt x="-1469" y="14858"/>
                        <a:pt x="-1577" y="6805"/>
                        <a:pt x="4363" y="0"/>
                      </a:cubicBezTo>
                      <a:cubicBezTo>
                        <a:pt x="19806" y="4495"/>
                        <a:pt x="19806" y="4495"/>
                        <a:pt x="19806" y="4495"/>
                      </a:cubicBezTo>
                      <a:cubicBezTo>
                        <a:pt x="18186" y="6305"/>
                        <a:pt x="17322" y="8365"/>
                        <a:pt x="17322" y="10550"/>
                      </a:cubicBezTo>
                      <a:cubicBezTo>
                        <a:pt x="17322" y="12860"/>
                        <a:pt x="18294" y="14982"/>
                        <a:pt x="20022" y="1685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2" name="íSľïḑe"/>
                <p:cNvGrpSpPr/>
                <p:nvPr/>
              </p:nvGrpSpPr>
              <p:grpSpPr>
                <a:xfrm>
                  <a:off x="4286914" y="3667853"/>
                  <a:ext cx="465138" cy="391319"/>
                  <a:chOff x="5356342" y="3093565"/>
                  <a:chExt cx="465138" cy="391319"/>
                </a:xfrm>
                <a:solidFill>
                  <a:schemeClr val="bg1"/>
                </a:solidFill>
              </p:grpSpPr>
              <p:sp>
                <p:nvSpPr>
                  <p:cNvPr id="33" name="ïŝḻïḍe"/>
                  <p:cNvSpPr/>
                  <p:nvPr/>
                </p:nvSpPr>
                <p:spPr bwMode="auto">
                  <a:xfrm>
                    <a:off x="5473023" y="3195165"/>
                    <a:ext cx="231775" cy="2317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948" y="16070"/>
                        </a:moveTo>
                        <a:cubicBezTo>
                          <a:pt x="14037" y="19468"/>
                          <a:pt x="8925" y="19859"/>
                          <a:pt x="5529" y="16948"/>
                        </a:cubicBezTo>
                        <a:cubicBezTo>
                          <a:pt x="2130" y="14038"/>
                          <a:pt x="1740" y="8924"/>
                          <a:pt x="4651" y="5527"/>
                        </a:cubicBezTo>
                        <a:cubicBezTo>
                          <a:pt x="7559" y="2131"/>
                          <a:pt x="12674" y="1740"/>
                          <a:pt x="16070" y="4650"/>
                        </a:cubicBezTo>
                        <a:cubicBezTo>
                          <a:pt x="19466" y="7560"/>
                          <a:pt x="19859" y="12673"/>
                          <a:pt x="16948" y="16070"/>
                        </a:cubicBezTo>
                        <a:moveTo>
                          <a:pt x="10800" y="0"/>
                        </a:moveTo>
                        <a:cubicBezTo>
                          <a:pt x="4833" y="0"/>
                          <a:pt x="0" y="4834"/>
                          <a:pt x="0" y="10800"/>
                        </a:cubicBezTo>
                        <a:cubicBezTo>
                          <a:pt x="0" y="16765"/>
                          <a:pt x="4833" y="21599"/>
                          <a:pt x="10800" y="21599"/>
                        </a:cubicBezTo>
                        <a:cubicBezTo>
                          <a:pt x="16764" y="21599"/>
                          <a:pt x="21600" y="16765"/>
                          <a:pt x="21600" y="10800"/>
                        </a:cubicBezTo>
                        <a:cubicBezTo>
                          <a:pt x="21600" y="4834"/>
                          <a:pt x="16764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4" name="ïṧ1ïḍê"/>
                  <p:cNvSpPr/>
                  <p:nvPr/>
                </p:nvSpPr>
                <p:spPr bwMode="auto">
                  <a:xfrm>
                    <a:off x="5530967" y="3253109"/>
                    <a:ext cx="65088" cy="65088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9200" y="0"/>
                        </a:moveTo>
                        <a:cubicBezTo>
                          <a:pt x="8596" y="0"/>
                          <a:pt x="0" y="8596"/>
                          <a:pt x="0" y="19195"/>
                        </a:cubicBezTo>
                        <a:lnTo>
                          <a:pt x="0" y="19199"/>
                        </a:lnTo>
                        <a:cubicBezTo>
                          <a:pt x="0" y="20524"/>
                          <a:pt x="1068" y="21599"/>
                          <a:pt x="2400" y="21599"/>
                        </a:cubicBezTo>
                        <a:cubicBezTo>
                          <a:pt x="3721" y="21599"/>
                          <a:pt x="4800" y="20524"/>
                          <a:pt x="4800" y="19199"/>
                        </a:cubicBezTo>
                        <a:lnTo>
                          <a:pt x="4800" y="19195"/>
                        </a:lnTo>
                        <a:cubicBezTo>
                          <a:pt x="4800" y="11247"/>
                          <a:pt x="11240" y="4799"/>
                          <a:pt x="19200" y="4799"/>
                        </a:cubicBezTo>
                        <a:cubicBezTo>
                          <a:pt x="20521" y="4799"/>
                          <a:pt x="21600" y="3724"/>
                          <a:pt x="21600" y="2399"/>
                        </a:cubicBezTo>
                        <a:cubicBezTo>
                          <a:pt x="21600" y="1075"/>
                          <a:pt x="20521" y="0"/>
                          <a:pt x="192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5" name="íṥļidè"/>
                  <p:cNvSpPr/>
                  <p:nvPr/>
                </p:nvSpPr>
                <p:spPr bwMode="auto">
                  <a:xfrm>
                    <a:off x="5356342" y="3093565"/>
                    <a:ext cx="465138" cy="39131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49" y="19199"/>
                        </a:moveTo>
                        <a:cubicBezTo>
                          <a:pt x="20249" y="19642"/>
                          <a:pt x="19948" y="19999"/>
                          <a:pt x="19575" y="19999"/>
                        </a:cubicBezTo>
                        <a:lnTo>
                          <a:pt x="2024" y="19999"/>
                        </a:lnTo>
                        <a:cubicBezTo>
                          <a:pt x="1651" y="19999"/>
                          <a:pt x="1349" y="19642"/>
                          <a:pt x="1349" y="19199"/>
                        </a:cubicBezTo>
                        <a:lnTo>
                          <a:pt x="1349" y="7200"/>
                        </a:lnTo>
                        <a:cubicBezTo>
                          <a:pt x="1349" y="6809"/>
                          <a:pt x="1588" y="6475"/>
                          <a:pt x="1914" y="6411"/>
                        </a:cubicBezTo>
                        <a:lnTo>
                          <a:pt x="5588" y="5684"/>
                        </a:lnTo>
                        <a:lnTo>
                          <a:pt x="6797" y="2103"/>
                        </a:lnTo>
                        <a:cubicBezTo>
                          <a:pt x="6900" y="1799"/>
                          <a:pt x="7148" y="1600"/>
                          <a:pt x="7424" y="1600"/>
                        </a:cubicBezTo>
                        <a:lnTo>
                          <a:pt x="14174" y="1600"/>
                        </a:lnTo>
                        <a:cubicBezTo>
                          <a:pt x="14450" y="1600"/>
                          <a:pt x="14698" y="1799"/>
                          <a:pt x="14801" y="2103"/>
                        </a:cubicBezTo>
                        <a:lnTo>
                          <a:pt x="16010" y="5684"/>
                        </a:lnTo>
                        <a:lnTo>
                          <a:pt x="19685" y="6411"/>
                        </a:lnTo>
                        <a:cubicBezTo>
                          <a:pt x="20011" y="6475"/>
                          <a:pt x="20249" y="6809"/>
                          <a:pt x="20249" y="7200"/>
                        </a:cubicBezTo>
                        <a:cubicBezTo>
                          <a:pt x="20249" y="7200"/>
                          <a:pt x="20249" y="19199"/>
                          <a:pt x="20249" y="19199"/>
                        </a:cubicBezTo>
                        <a:close/>
                        <a:moveTo>
                          <a:pt x="19907" y="4832"/>
                        </a:moveTo>
                        <a:lnTo>
                          <a:pt x="16981" y="4254"/>
                        </a:lnTo>
                        <a:lnTo>
                          <a:pt x="16054" y="1507"/>
                        </a:lnTo>
                        <a:cubicBezTo>
                          <a:pt x="15745" y="591"/>
                          <a:pt x="15006" y="0"/>
                          <a:pt x="14174" y="0"/>
                        </a:cubicBezTo>
                        <a:lnTo>
                          <a:pt x="7424" y="0"/>
                        </a:lnTo>
                        <a:cubicBezTo>
                          <a:pt x="6593" y="0"/>
                          <a:pt x="5854" y="591"/>
                          <a:pt x="5543" y="1509"/>
                        </a:cubicBezTo>
                        <a:lnTo>
                          <a:pt x="4618" y="4254"/>
                        </a:lnTo>
                        <a:lnTo>
                          <a:pt x="1692" y="4832"/>
                        </a:lnTo>
                        <a:cubicBezTo>
                          <a:pt x="711" y="5025"/>
                          <a:pt x="0" y="6020"/>
                          <a:pt x="0" y="7200"/>
                        </a:cubicBezTo>
                        <a:lnTo>
                          <a:pt x="0" y="19199"/>
                        </a:lnTo>
                        <a:cubicBezTo>
                          <a:pt x="0" y="20523"/>
                          <a:pt x="908" y="21600"/>
                          <a:pt x="2024" y="21600"/>
                        </a:cubicBezTo>
                        <a:lnTo>
                          <a:pt x="19575" y="21600"/>
                        </a:lnTo>
                        <a:cubicBezTo>
                          <a:pt x="20691" y="21600"/>
                          <a:pt x="21600" y="20523"/>
                          <a:pt x="21600" y="19199"/>
                        </a:cubicBezTo>
                        <a:lnTo>
                          <a:pt x="21600" y="7200"/>
                        </a:lnTo>
                        <a:cubicBezTo>
                          <a:pt x="21600" y="6020"/>
                          <a:pt x="20888" y="5025"/>
                          <a:pt x="19907" y="483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17" name="îṥ1ide"/>
              <p:cNvGrpSpPr/>
              <p:nvPr/>
            </p:nvGrpSpPr>
            <p:grpSpPr>
              <a:xfrm>
                <a:off x="4379040" y="4489581"/>
                <a:ext cx="1685823" cy="1414491"/>
                <a:chOff x="4379040" y="4489581"/>
                <a:chExt cx="1685823" cy="1414491"/>
              </a:xfrm>
            </p:grpSpPr>
            <p:sp>
              <p:nvSpPr>
                <p:cNvPr id="27" name="íSļîḑè"/>
                <p:cNvSpPr/>
                <p:nvPr/>
              </p:nvSpPr>
              <p:spPr bwMode="auto">
                <a:xfrm>
                  <a:off x="4379040" y="4489581"/>
                  <a:ext cx="1685823" cy="1414491"/>
                </a:xfrm>
                <a:custGeom>
                  <a:avLst/>
                  <a:gdLst>
                    <a:gd name="T0" fmla="*/ 601663 w 21600"/>
                    <a:gd name="T1" fmla="*/ 504825 h 21600"/>
                    <a:gd name="T2" fmla="*/ 601663 w 21600"/>
                    <a:gd name="T3" fmla="*/ 504825 h 21600"/>
                    <a:gd name="T4" fmla="*/ 601663 w 21600"/>
                    <a:gd name="T5" fmla="*/ 504825 h 21600"/>
                    <a:gd name="T6" fmla="*/ 601663 w 21600"/>
                    <a:gd name="T7" fmla="*/ 5048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8153"/>
                      </a:moveTo>
                      <a:cubicBezTo>
                        <a:pt x="21248" y="21600"/>
                        <a:pt x="21248" y="21600"/>
                        <a:pt x="21248" y="21600"/>
                      </a:cubicBezTo>
                      <a:cubicBezTo>
                        <a:pt x="12664" y="21347"/>
                        <a:pt x="4714" y="16052"/>
                        <a:pt x="0" y="7479"/>
                      </a:cubicBezTo>
                      <a:cubicBezTo>
                        <a:pt x="9358" y="0"/>
                        <a:pt x="9358" y="0"/>
                        <a:pt x="9358" y="0"/>
                      </a:cubicBezTo>
                      <a:cubicBezTo>
                        <a:pt x="12030" y="4790"/>
                        <a:pt x="16464" y="7984"/>
                        <a:pt x="21600" y="8153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8" name="ïşḻíḍè"/>
                <p:cNvGrpSpPr/>
                <p:nvPr/>
              </p:nvGrpSpPr>
              <p:grpSpPr>
                <a:xfrm>
                  <a:off x="5115541" y="5049296"/>
                  <a:ext cx="465138" cy="435769"/>
                  <a:chOff x="5368132" y="3540125"/>
                  <a:chExt cx="465138" cy="435769"/>
                </a:xfrm>
                <a:solidFill>
                  <a:schemeClr val="bg1"/>
                </a:solidFill>
              </p:grpSpPr>
              <p:sp>
                <p:nvSpPr>
                  <p:cNvPr id="29" name="ïṥ1îḍè"/>
                  <p:cNvSpPr/>
                  <p:nvPr/>
                </p:nvSpPr>
                <p:spPr bwMode="auto">
                  <a:xfrm>
                    <a:off x="5426869" y="3598069"/>
                    <a:ext cx="347663" cy="2325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699" y="20255"/>
                        </a:moveTo>
                        <a:lnTo>
                          <a:pt x="899" y="20255"/>
                        </a:lnTo>
                        <a:lnTo>
                          <a:pt x="899" y="1350"/>
                        </a:lnTo>
                        <a:lnTo>
                          <a:pt x="20699" y="1350"/>
                        </a:lnTo>
                        <a:cubicBezTo>
                          <a:pt x="20699" y="1350"/>
                          <a:pt x="20699" y="20255"/>
                          <a:pt x="20699" y="20255"/>
                        </a:cubicBezTo>
                        <a:close/>
                        <a:moveTo>
                          <a:pt x="20699" y="0"/>
                        </a:moveTo>
                        <a:lnTo>
                          <a:pt x="899" y="5"/>
                        </a:lnTo>
                        <a:cubicBezTo>
                          <a:pt x="402" y="5"/>
                          <a:pt x="0" y="603"/>
                          <a:pt x="0" y="1350"/>
                        </a:cubicBezTo>
                        <a:lnTo>
                          <a:pt x="0" y="20249"/>
                        </a:lnTo>
                        <a:cubicBezTo>
                          <a:pt x="0" y="20996"/>
                          <a:pt x="402" y="21599"/>
                          <a:pt x="899" y="21599"/>
                        </a:cubicBezTo>
                        <a:lnTo>
                          <a:pt x="20699" y="21599"/>
                        </a:lnTo>
                        <a:cubicBezTo>
                          <a:pt x="21197" y="21599"/>
                          <a:pt x="21600" y="20996"/>
                          <a:pt x="21600" y="20249"/>
                        </a:cubicBezTo>
                        <a:lnTo>
                          <a:pt x="21600" y="1350"/>
                        </a:lnTo>
                        <a:cubicBezTo>
                          <a:pt x="21600" y="603"/>
                          <a:pt x="21197" y="0"/>
                          <a:pt x="2069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30" name="ïŝḻíḍê"/>
                  <p:cNvSpPr/>
                  <p:nvPr/>
                </p:nvSpPr>
                <p:spPr bwMode="auto">
                  <a:xfrm>
                    <a:off x="5368132" y="3540125"/>
                    <a:ext cx="465138" cy="4357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49" y="16562"/>
                        </a:moveTo>
                        <a:cubicBezTo>
                          <a:pt x="20249" y="16959"/>
                          <a:pt x="19946" y="17282"/>
                          <a:pt x="19575" y="17282"/>
                        </a:cubicBezTo>
                        <a:lnTo>
                          <a:pt x="13499" y="17282"/>
                        </a:lnTo>
                        <a:lnTo>
                          <a:pt x="8099" y="17282"/>
                        </a:lnTo>
                        <a:lnTo>
                          <a:pt x="2024" y="17282"/>
                        </a:lnTo>
                        <a:cubicBezTo>
                          <a:pt x="1651" y="17282"/>
                          <a:pt x="1349" y="16959"/>
                          <a:pt x="1349" y="16562"/>
                        </a:cubicBezTo>
                        <a:lnTo>
                          <a:pt x="1349" y="2160"/>
                        </a:lnTo>
                        <a:cubicBezTo>
                          <a:pt x="1349" y="1762"/>
                          <a:pt x="1651" y="1440"/>
                          <a:pt x="2024" y="1440"/>
                        </a:cubicBezTo>
                        <a:lnTo>
                          <a:pt x="19575" y="1440"/>
                        </a:lnTo>
                        <a:cubicBezTo>
                          <a:pt x="19946" y="1440"/>
                          <a:pt x="20249" y="1762"/>
                          <a:pt x="20249" y="2160"/>
                        </a:cubicBezTo>
                        <a:cubicBezTo>
                          <a:pt x="20249" y="2160"/>
                          <a:pt x="20249" y="16562"/>
                          <a:pt x="20249" y="16562"/>
                        </a:cubicBezTo>
                        <a:close/>
                        <a:moveTo>
                          <a:pt x="19575" y="0"/>
                        </a:moveTo>
                        <a:lnTo>
                          <a:pt x="2024" y="0"/>
                        </a:lnTo>
                        <a:cubicBezTo>
                          <a:pt x="905" y="0"/>
                          <a:pt x="0" y="966"/>
                          <a:pt x="0" y="2160"/>
                        </a:cubicBezTo>
                        <a:lnTo>
                          <a:pt x="0" y="16562"/>
                        </a:lnTo>
                        <a:cubicBezTo>
                          <a:pt x="0" y="17753"/>
                          <a:pt x="903" y="18718"/>
                          <a:pt x="2018" y="18721"/>
                        </a:cubicBezTo>
                        <a:lnTo>
                          <a:pt x="8774" y="18721"/>
                        </a:lnTo>
                        <a:lnTo>
                          <a:pt x="8774" y="19597"/>
                        </a:lnTo>
                        <a:lnTo>
                          <a:pt x="4561" y="20181"/>
                        </a:lnTo>
                        <a:cubicBezTo>
                          <a:pt x="4260" y="20262"/>
                          <a:pt x="4049" y="20549"/>
                          <a:pt x="4049" y="20879"/>
                        </a:cubicBezTo>
                        <a:cubicBezTo>
                          <a:pt x="4049" y="21277"/>
                          <a:pt x="4351" y="21599"/>
                          <a:pt x="4724" y="21599"/>
                        </a:cubicBezTo>
                        <a:lnTo>
                          <a:pt x="16874" y="21599"/>
                        </a:lnTo>
                        <a:cubicBezTo>
                          <a:pt x="17248" y="21599"/>
                          <a:pt x="17549" y="21277"/>
                          <a:pt x="17549" y="20879"/>
                        </a:cubicBezTo>
                        <a:cubicBezTo>
                          <a:pt x="17549" y="20549"/>
                          <a:pt x="17339" y="20262"/>
                          <a:pt x="17038" y="20181"/>
                        </a:cubicBezTo>
                        <a:lnTo>
                          <a:pt x="12824" y="19597"/>
                        </a:lnTo>
                        <a:lnTo>
                          <a:pt x="12824" y="18721"/>
                        </a:lnTo>
                        <a:lnTo>
                          <a:pt x="19581" y="18721"/>
                        </a:lnTo>
                        <a:cubicBezTo>
                          <a:pt x="20696" y="18718"/>
                          <a:pt x="21600" y="17753"/>
                          <a:pt x="21600" y="16562"/>
                        </a:cubicBezTo>
                        <a:lnTo>
                          <a:pt x="21600" y="2160"/>
                        </a:lnTo>
                        <a:cubicBezTo>
                          <a:pt x="21600" y="966"/>
                          <a:pt x="20692" y="0"/>
                          <a:pt x="19575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18" name="ïşľïḑê"/>
              <p:cNvGrpSpPr/>
              <p:nvPr/>
            </p:nvGrpSpPr>
            <p:grpSpPr>
              <a:xfrm>
                <a:off x="7141300" y="2892719"/>
                <a:ext cx="1016386" cy="1899332"/>
                <a:chOff x="7141300" y="2892719"/>
                <a:chExt cx="1016386" cy="1899332"/>
              </a:xfrm>
            </p:grpSpPr>
            <p:sp>
              <p:nvSpPr>
                <p:cNvPr id="22" name="íŝḷîḑê"/>
                <p:cNvSpPr/>
                <p:nvPr/>
              </p:nvSpPr>
              <p:spPr bwMode="auto">
                <a:xfrm>
                  <a:off x="7141300" y="2892719"/>
                  <a:ext cx="1016386" cy="1899332"/>
                </a:xfrm>
                <a:custGeom>
                  <a:avLst/>
                  <a:gdLst>
                    <a:gd name="T0" fmla="*/ 362725 w 20053"/>
                    <a:gd name="T1" fmla="*/ 677863 h 21600"/>
                    <a:gd name="T2" fmla="*/ 362725 w 20053"/>
                    <a:gd name="T3" fmla="*/ 677863 h 21600"/>
                    <a:gd name="T4" fmla="*/ 362725 w 20053"/>
                    <a:gd name="T5" fmla="*/ 677863 h 21600"/>
                    <a:gd name="T6" fmla="*/ 362725 w 20053"/>
                    <a:gd name="T7" fmla="*/ 67786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053" h="21600">
                      <a:moveTo>
                        <a:pt x="0" y="4620"/>
                      </a:moveTo>
                      <a:cubicBezTo>
                        <a:pt x="15412" y="0"/>
                        <a:pt x="15412" y="0"/>
                        <a:pt x="15412" y="0"/>
                      </a:cubicBezTo>
                      <a:cubicBezTo>
                        <a:pt x="21599" y="6741"/>
                        <a:pt x="21599" y="14858"/>
                        <a:pt x="15412" y="21599"/>
                      </a:cubicBezTo>
                      <a:cubicBezTo>
                        <a:pt x="0" y="16979"/>
                        <a:pt x="0" y="16979"/>
                        <a:pt x="0" y="16979"/>
                      </a:cubicBezTo>
                      <a:cubicBezTo>
                        <a:pt x="1737" y="15169"/>
                        <a:pt x="2605" y="13047"/>
                        <a:pt x="2605" y="10800"/>
                      </a:cubicBezTo>
                      <a:cubicBezTo>
                        <a:pt x="2605" y="8553"/>
                        <a:pt x="1737" y="6492"/>
                        <a:pt x="0" y="462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3" name="î$lïḑe"/>
                <p:cNvGrpSpPr/>
                <p:nvPr/>
              </p:nvGrpSpPr>
              <p:grpSpPr>
                <a:xfrm>
                  <a:off x="7461470" y="3682140"/>
                  <a:ext cx="465138" cy="406400"/>
                  <a:chOff x="6357938" y="3535363"/>
                  <a:chExt cx="465138" cy="406400"/>
                </a:xfrm>
                <a:solidFill>
                  <a:schemeClr val="bg1"/>
                </a:solidFill>
              </p:grpSpPr>
              <p:sp>
                <p:nvSpPr>
                  <p:cNvPr id="24" name="i$1ïḓê"/>
                  <p:cNvSpPr/>
                  <p:nvPr/>
                </p:nvSpPr>
                <p:spPr bwMode="auto">
                  <a:xfrm>
                    <a:off x="6357938" y="3535363"/>
                    <a:ext cx="465138" cy="3341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951" y="9367"/>
                        </a:moveTo>
                        <a:cubicBezTo>
                          <a:pt x="10901" y="9383"/>
                          <a:pt x="10851" y="9391"/>
                          <a:pt x="10800" y="9391"/>
                        </a:cubicBezTo>
                        <a:cubicBezTo>
                          <a:pt x="10748" y="9391"/>
                          <a:pt x="10698" y="9383"/>
                          <a:pt x="10648" y="9367"/>
                        </a:cubicBezTo>
                        <a:lnTo>
                          <a:pt x="1873" y="6550"/>
                        </a:lnTo>
                        <a:cubicBezTo>
                          <a:pt x="1566" y="6452"/>
                          <a:pt x="1349" y="6072"/>
                          <a:pt x="1349" y="5634"/>
                        </a:cubicBezTo>
                        <a:cubicBezTo>
                          <a:pt x="1349" y="5197"/>
                          <a:pt x="1566" y="4817"/>
                          <a:pt x="1873" y="4719"/>
                        </a:cubicBezTo>
                        <a:lnTo>
                          <a:pt x="10648" y="1902"/>
                        </a:lnTo>
                        <a:cubicBezTo>
                          <a:pt x="10698" y="1886"/>
                          <a:pt x="10748" y="1878"/>
                          <a:pt x="10800" y="1878"/>
                        </a:cubicBezTo>
                        <a:cubicBezTo>
                          <a:pt x="10851" y="1878"/>
                          <a:pt x="10901" y="1886"/>
                          <a:pt x="10951" y="1902"/>
                        </a:cubicBezTo>
                        <a:lnTo>
                          <a:pt x="19726" y="4719"/>
                        </a:lnTo>
                        <a:cubicBezTo>
                          <a:pt x="20033" y="4817"/>
                          <a:pt x="20249" y="5197"/>
                          <a:pt x="20249" y="5634"/>
                        </a:cubicBezTo>
                        <a:cubicBezTo>
                          <a:pt x="20249" y="6072"/>
                          <a:pt x="20033" y="6452"/>
                          <a:pt x="19726" y="6550"/>
                        </a:cubicBezTo>
                        <a:cubicBezTo>
                          <a:pt x="19726" y="6550"/>
                          <a:pt x="10951" y="9367"/>
                          <a:pt x="10951" y="9367"/>
                        </a:cubicBezTo>
                        <a:close/>
                        <a:moveTo>
                          <a:pt x="16874" y="16904"/>
                        </a:moveTo>
                        <a:cubicBezTo>
                          <a:pt x="16874" y="17942"/>
                          <a:pt x="14849" y="19721"/>
                          <a:pt x="10800" y="19721"/>
                        </a:cubicBezTo>
                        <a:cubicBezTo>
                          <a:pt x="6749" y="19721"/>
                          <a:pt x="4724" y="17942"/>
                          <a:pt x="4724" y="16904"/>
                        </a:cubicBezTo>
                        <a:lnTo>
                          <a:pt x="4724" y="9394"/>
                        </a:lnTo>
                        <a:lnTo>
                          <a:pt x="10353" y="11200"/>
                        </a:lnTo>
                        <a:cubicBezTo>
                          <a:pt x="10501" y="11246"/>
                          <a:pt x="10651" y="11269"/>
                          <a:pt x="10800" y="11269"/>
                        </a:cubicBezTo>
                        <a:cubicBezTo>
                          <a:pt x="10949" y="11269"/>
                          <a:pt x="11098" y="11246"/>
                          <a:pt x="11255" y="11198"/>
                        </a:cubicBezTo>
                        <a:lnTo>
                          <a:pt x="16874" y="9394"/>
                        </a:lnTo>
                        <a:cubicBezTo>
                          <a:pt x="16874" y="9394"/>
                          <a:pt x="16874" y="16904"/>
                          <a:pt x="16874" y="16904"/>
                        </a:cubicBezTo>
                        <a:close/>
                        <a:moveTo>
                          <a:pt x="21600" y="5634"/>
                        </a:moveTo>
                        <a:cubicBezTo>
                          <a:pt x="21600" y="4314"/>
                          <a:pt x="20954" y="3185"/>
                          <a:pt x="20030" y="2888"/>
                        </a:cubicBezTo>
                        <a:lnTo>
                          <a:pt x="11246" y="68"/>
                        </a:lnTo>
                        <a:cubicBezTo>
                          <a:pt x="11098" y="22"/>
                          <a:pt x="10949" y="0"/>
                          <a:pt x="10800" y="0"/>
                        </a:cubicBezTo>
                        <a:cubicBezTo>
                          <a:pt x="10651" y="0"/>
                          <a:pt x="10501" y="22"/>
                          <a:pt x="10344" y="71"/>
                        </a:cubicBezTo>
                        <a:lnTo>
                          <a:pt x="1570" y="2888"/>
                        </a:lnTo>
                        <a:cubicBezTo>
                          <a:pt x="645" y="3185"/>
                          <a:pt x="0" y="4314"/>
                          <a:pt x="0" y="5634"/>
                        </a:cubicBezTo>
                        <a:cubicBezTo>
                          <a:pt x="0" y="6955"/>
                          <a:pt x="645" y="8084"/>
                          <a:pt x="1569" y="8380"/>
                        </a:cubicBezTo>
                        <a:lnTo>
                          <a:pt x="3374" y="8960"/>
                        </a:lnTo>
                        <a:lnTo>
                          <a:pt x="3374" y="16904"/>
                        </a:lnTo>
                        <a:cubicBezTo>
                          <a:pt x="3374" y="19397"/>
                          <a:pt x="5425" y="21600"/>
                          <a:pt x="10800" y="21600"/>
                        </a:cubicBezTo>
                        <a:cubicBezTo>
                          <a:pt x="16174" y="21600"/>
                          <a:pt x="18224" y="19397"/>
                          <a:pt x="18224" y="16904"/>
                        </a:cubicBezTo>
                        <a:lnTo>
                          <a:pt x="18224" y="8960"/>
                        </a:lnTo>
                        <a:lnTo>
                          <a:pt x="20030" y="8380"/>
                        </a:lnTo>
                        <a:cubicBezTo>
                          <a:pt x="20954" y="8084"/>
                          <a:pt x="21600" y="6955"/>
                          <a:pt x="21600" y="563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5" name="iṧlïḋè"/>
                  <p:cNvSpPr/>
                  <p:nvPr/>
                </p:nvSpPr>
                <p:spPr bwMode="auto">
                  <a:xfrm>
                    <a:off x="6779419" y="3680619"/>
                    <a:ext cx="28575" cy="1595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963"/>
                        </a:moveTo>
                        <a:lnTo>
                          <a:pt x="0" y="19636"/>
                        </a:lnTo>
                        <a:cubicBezTo>
                          <a:pt x="0" y="20721"/>
                          <a:pt x="4841" y="21599"/>
                          <a:pt x="10800" y="21599"/>
                        </a:cubicBezTo>
                        <a:cubicBezTo>
                          <a:pt x="16758" y="21599"/>
                          <a:pt x="21600" y="20721"/>
                          <a:pt x="21600" y="19636"/>
                        </a:cubicBezTo>
                        <a:lnTo>
                          <a:pt x="21600" y="1963"/>
                        </a:lnTo>
                        <a:cubicBezTo>
                          <a:pt x="21600" y="878"/>
                          <a:pt x="16758" y="0"/>
                          <a:pt x="10800" y="0"/>
                        </a:cubicBezTo>
                        <a:cubicBezTo>
                          <a:pt x="4841" y="0"/>
                          <a:pt x="0" y="878"/>
                          <a:pt x="0" y="19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6" name="íślîďê"/>
                  <p:cNvSpPr/>
                  <p:nvPr/>
                </p:nvSpPr>
                <p:spPr bwMode="auto">
                  <a:xfrm>
                    <a:off x="6764338" y="3854450"/>
                    <a:ext cx="58738" cy="873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0"/>
                        </a:moveTo>
                        <a:cubicBezTo>
                          <a:pt x="4838" y="0"/>
                          <a:pt x="0" y="10427"/>
                          <a:pt x="0" y="14400"/>
                        </a:cubicBezTo>
                        <a:cubicBezTo>
                          <a:pt x="0" y="18372"/>
                          <a:pt x="4838" y="21599"/>
                          <a:pt x="10800" y="21599"/>
                        </a:cubicBezTo>
                        <a:cubicBezTo>
                          <a:pt x="16761" y="21599"/>
                          <a:pt x="21600" y="18372"/>
                          <a:pt x="21600" y="14400"/>
                        </a:cubicBezTo>
                        <a:cubicBezTo>
                          <a:pt x="21600" y="10427"/>
                          <a:pt x="16761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19" name="iṩlîḑé"/>
              <p:cNvGrpSpPr/>
              <p:nvPr/>
            </p:nvGrpSpPr>
            <p:grpSpPr>
              <a:xfrm>
                <a:off x="6169393" y="4456220"/>
                <a:ext cx="1688048" cy="1441179"/>
                <a:chOff x="6169393" y="4456220"/>
                <a:chExt cx="1688048" cy="1441179"/>
              </a:xfrm>
            </p:grpSpPr>
            <p:sp>
              <p:nvSpPr>
                <p:cNvPr id="20" name="ï$ľîdê"/>
                <p:cNvSpPr/>
                <p:nvPr/>
              </p:nvSpPr>
              <p:spPr bwMode="auto">
                <a:xfrm>
                  <a:off x="6169393" y="4456220"/>
                  <a:ext cx="1688048" cy="1441179"/>
                </a:xfrm>
                <a:custGeom>
                  <a:avLst/>
                  <a:gdLst>
                    <a:gd name="T0" fmla="*/ 602457 w 21600"/>
                    <a:gd name="T1" fmla="*/ 514350 h 21600"/>
                    <a:gd name="T2" fmla="*/ 602457 w 21600"/>
                    <a:gd name="T3" fmla="*/ 514350 h 21600"/>
                    <a:gd name="T4" fmla="*/ 602457 w 21600"/>
                    <a:gd name="T5" fmla="*/ 514350 h 21600"/>
                    <a:gd name="T6" fmla="*/ 602457 w 21600"/>
                    <a:gd name="T7" fmla="*/ 5143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961" y="0"/>
                      </a:moveTo>
                      <a:cubicBezTo>
                        <a:pt x="21600" y="6924"/>
                        <a:pt x="21600" y="6924"/>
                        <a:pt x="21600" y="6924"/>
                      </a:cubicBezTo>
                      <a:cubicBezTo>
                        <a:pt x="17096" y="15499"/>
                        <a:pt x="9287" y="21023"/>
                        <a:pt x="703" y="21600"/>
                      </a:cubicBezTo>
                      <a:cubicBezTo>
                        <a:pt x="0" y="8492"/>
                        <a:pt x="0" y="8492"/>
                        <a:pt x="0" y="8492"/>
                      </a:cubicBezTo>
                      <a:cubicBezTo>
                        <a:pt x="5065" y="8079"/>
                        <a:pt x="9498" y="4782"/>
                        <a:pt x="11961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" name="iS1îḑè"/>
                <p:cNvSpPr/>
                <p:nvPr/>
              </p:nvSpPr>
              <p:spPr bwMode="auto">
                <a:xfrm>
                  <a:off x="6750244" y="4964219"/>
                  <a:ext cx="464344" cy="465138"/>
                </a:xfrm>
                <a:custGeom>
                  <a:avLst/>
                  <a:gdLst>
                    <a:gd name="T0" fmla="*/ 10510 w 21020"/>
                    <a:gd name="T1" fmla="*/ 10800 h 21600"/>
                    <a:gd name="T2" fmla="*/ 10510 w 21020"/>
                    <a:gd name="T3" fmla="*/ 10800 h 21600"/>
                    <a:gd name="T4" fmla="*/ 10510 w 21020"/>
                    <a:gd name="T5" fmla="*/ 10800 h 21600"/>
                    <a:gd name="T6" fmla="*/ 10510 w 2102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20" h="21600">
                      <a:moveTo>
                        <a:pt x="18846" y="7946"/>
                      </a:moveTo>
                      <a:lnTo>
                        <a:pt x="17740" y="9091"/>
                      </a:lnTo>
                      <a:cubicBezTo>
                        <a:pt x="17740" y="8939"/>
                        <a:pt x="17758" y="8792"/>
                        <a:pt x="17744" y="8636"/>
                      </a:cubicBezTo>
                      <a:cubicBezTo>
                        <a:pt x="17629" y="7331"/>
                        <a:pt x="17036" y="6068"/>
                        <a:pt x="16074" y="5080"/>
                      </a:cubicBezTo>
                      <a:cubicBezTo>
                        <a:pt x="15004" y="3980"/>
                        <a:pt x="13585" y="3348"/>
                        <a:pt x="12180" y="3345"/>
                      </a:cubicBezTo>
                      <a:lnTo>
                        <a:pt x="13268" y="2218"/>
                      </a:lnTo>
                      <a:cubicBezTo>
                        <a:pt x="13812" y="1659"/>
                        <a:pt x="14572" y="1350"/>
                        <a:pt x="15403" y="1350"/>
                      </a:cubicBezTo>
                      <a:cubicBezTo>
                        <a:pt x="16460" y="1350"/>
                        <a:pt x="17546" y="1840"/>
                        <a:pt x="18381" y="2696"/>
                      </a:cubicBezTo>
                      <a:cubicBezTo>
                        <a:pt x="19165" y="3500"/>
                        <a:pt x="19631" y="4499"/>
                        <a:pt x="19698" y="5510"/>
                      </a:cubicBezTo>
                      <a:cubicBezTo>
                        <a:pt x="19760" y="6453"/>
                        <a:pt x="19457" y="7317"/>
                        <a:pt x="18846" y="7946"/>
                      </a:cubicBezTo>
                      <a:moveTo>
                        <a:pt x="5828" y="19329"/>
                      </a:moveTo>
                      <a:cubicBezTo>
                        <a:pt x="5813" y="18424"/>
                        <a:pt x="5454" y="17481"/>
                        <a:pt x="4730" y="16739"/>
                      </a:cubicBezTo>
                      <a:cubicBezTo>
                        <a:pt x="4046" y="16034"/>
                        <a:pt x="3150" y="15628"/>
                        <a:pt x="2257" y="15592"/>
                      </a:cubicBezTo>
                      <a:lnTo>
                        <a:pt x="2911" y="13157"/>
                      </a:lnTo>
                      <a:cubicBezTo>
                        <a:pt x="2959" y="12995"/>
                        <a:pt x="3052" y="12835"/>
                        <a:pt x="3168" y="12695"/>
                      </a:cubicBezTo>
                      <a:cubicBezTo>
                        <a:pt x="4485" y="11726"/>
                        <a:pt x="6512" y="12012"/>
                        <a:pt x="7920" y="13460"/>
                      </a:cubicBezTo>
                      <a:cubicBezTo>
                        <a:pt x="9409" y="14990"/>
                        <a:pt x="9639" y="17230"/>
                        <a:pt x="8492" y="18568"/>
                      </a:cubicBezTo>
                      <a:cubicBezTo>
                        <a:pt x="8416" y="18609"/>
                        <a:pt x="8339" y="18648"/>
                        <a:pt x="8256" y="18675"/>
                      </a:cubicBezTo>
                      <a:cubicBezTo>
                        <a:pt x="8256" y="18675"/>
                        <a:pt x="5828" y="19329"/>
                        <a:pt x="5828" y="19329"/>
                      </a:cubicBezTo>
                      <a:close/>
                      <a:moveTo>
                        <a:pt x="2737" y="20164"/>
                      </a:moveTo>
                      <a:cubicBezTo>
                        <a:pt x="2665" y="20181"/>
                        <a:pt x="2443" y="20239"/>
                        <a:pt x="2291" y="20249"/>
                      </a:cubicBezTo>
                      <a:cubicBezTo>
                        <a:pt x="1751" y="20244"/>
                        <a:pt x="1313" y="19792"/>
                        <a:pt x="1313" y="19237"/>
                      </a:cubicBezTo>
                      <a:cubicBezTo>
                        <a:pt x="1321" y="19124"/>
                        <a:pt x="1365" y="18929"/>
                        <a:pt x="1380" y="18857"/>
                      </a:cubicBezTo>
                      <a:lnTo>
                        <a:pt x="2071" y="16283"/>
                      </a:lnTo>
                      <a:cubicBezTo>
                        <a:pt x="2822" y="16261"/>
                        <a:pt x="3630" y="16562"/>
                        <a:pt x="4265" y="17215"/>
                      </a:cubicBezTo>
                      <a:cubicBezTo>
                        <a:pt x="4911" y="17878"/>
                        <a:pt x="5214" y="18725"/>
                        <a:pt x="5181" y="19504"/>
                      </a:cubicBezTo>
                      <a:cubicBezTo>
                        <a:pt x="5181" y="19504"/>
                        <a:pt x="2737" y="20164"/>
                        <a:pt x="2737" y="20164"/>
                      </a:cubicBezTo>
                      <a:close/>
                      <a:moveTo>
                        <a:pt x="6888" y="11179"/>
                      </a:moveTo>
                      <a:cubicBezTo>
                        <a:pt x="6280" y="10927"/>
                        <a:pt x="5642" y="10783"/>
                        <a:pt x="5004" y="10774"/>
                      </a:cubicBezTo>
                      <a:lnTo>
                        <a:pt x="10063" y="5536"/>
                      </a:lnTo>
                      <a:cubicBezTo>
                        <a:pt x="10838" y="4759"/>
                        <a:pt x="11966" y="4536"/>
                        <a:pt x="13077" y="4819"/>
                      </a:cubicBezTo>
                      <a:cubicBezTo>
                        <a:pt x="13077" y="4819"/>
                        <a:pt x="6888" y="11179"/>
                        <a:pt x="6888" y="11179"/>
                      </a:cubicBezTo>
                      <a:close/>
                      <a:moveTo>
                        <a:pt x="9717" y="13672"/>
                      </a:moveTo>
                      <a:cubicBezTo>
                        <a:pt x="9473" y="13258"/>
                        <a:pt x="9194" y="12859"/>
                        <a:pt x="8848" y="12505"/>
                      </a:cubicBezTo>
                      <a:cubicBezTo>
                        <a:pt x="8447" y="12093"/>
                        <a:pt x="7986" y="11770"/>
                        <a:pt x="7507" y="11498"/>
                      </a:cubicBezTo>
                      <a:lnTo>
                        <a:pt x="13767" y="5064"/>
                      </a:lnTo>
                      <a:cubicBezTo>
                        <a:pt x="14259" y="5288"/>
                        <a:pt x="14729" y="5607"/>
                        <a:pt x="15145" y="6035"/>
                      </a:cubicBezTo>
                      <a:cubicBezTo>
                        <a:pt x="15500" y="6398"/>
                        <a:pt x="15775" y="6806"/>
                        <a:pt x="15987" y="7229"/>
                      </a:cubicBezTo>
                      <a:cubicBezTo>
                        <a:pt x="15987" y="7229"/>
                        <a:pt x="9717" y="13672"/>
                        <a:pt x="9717" y="13672"/>
                      </a:cubicBezTo>
                      <a:close/>
                      <a:moveTo>
                        <a:pt x="10519" y="16061"/>
                      </a:moveTo>
                      <a:cubicBezTo>
                        <a:pt x="10465" y="15452"/>
                        <a:pt x="10298" y="14854"/>
                        <a:pt x="10047" y="14288"/>
                      </a:cubicBezTo>
                      <a:lnTo>
                        <a:pt x="16257" y="7906"/>
                      </a:lnTo>
                      <a:cubicBezTo>
                        <a:pt x="16637" y="9140"/>
                        <a:pt x="16442" y="10429"/>
                        <a:pt x="15610" y="11284"/>
                      </a:cubicBezTo>
                      <a:cubicBezTo>
                        <a:pt x="15604" y="11290"/>
                        <a:pt x="15598" y="11293"/>
                        <a:pt x="15593" y="11298"/>
                      </a:cubicBezTo>
                      <a:lnTo>
                        <a:pt x="15602" y="11306"/>
                      </a:lnTo>
                      <a:lnTo>
                        <a:pt x="10525" y="16565"/>
                      </a:lnTo>
                      <a:cubicBezTo>
                        <a:pt x="10527" y="16397"/>
                        <a:pt x="10534" y="16232"/>
                        <a:pt x="10519" y="16061"/>
                      </a:cubicBezTo>
                      <a:moveTo>
                        <a:pt x="19308" y="1741"/>
                      </a:moveTo>
                      <a:cubicBezTo>
                        <a:pt x="18228" y="632"/>
                        <a:pt x="16805" y="0"/>
                        <a:pt x="15403" y="0"/>
                      </a:cubicBezTo>
                      <a:cubicBezTo>
                        <a:pt x="14220" y="0"/>
                        <a:pt x="13131" y="450"/>
                        <a:pt x="12335" y="1266"/>
                      </a:cubicBezTo>
                      <a:lnTo>
                        <a:pt x="9138" y="4577"/>
                      </a:lnTo>
                      <a:cubicBezTo>
                        <a:pt x="9129" y="4585"/>
                        <a:pt x="9118" y="4592"/>
                        <a:pt x="9108" y="4602"/>
                      </a:cubicBezTo>
                      <a:cubicBezTo>
                        <a:pt x="9103" y="4608"/>
                        <a:pt x="9100" y="4614"/>
                        <a:pt x="9095" y="4620"/>
                      </a:cubicBezTo>
                      <a:lnTo>
                        <a:pt x="9096" y="4621"/>
                      </a:lnTo>
                      <a:lnTo>
                        <a:pt x="2310" y="11647"/>
                      </a:lnTo>
                      <a:cubicBezTo>
                        <a:pt x="1998" y="11966"/>
                        <a:pt x="1771" y="12364"/>
                        <a:pt x="1645" y="12797"/>
                      </a:cubicBezTo>
                      <a:lnTo>
                        <a:pt x="102" y="18541"/>
                      </a:lnTo>
                      <a:cubicBezTo>
                        <a:pt x="100" y="18557"/>
                        <a:pt x="0" y="19008"/>
                        <a:pt x="0" y="19237"/>
                      </a:cubicBezTo>
                      <a:cubicBezTo>
                        <a:pt x="0" y="20541"/>
                        <a:pt x="1030" y="21599"/>
                        <a:pt x="2302" y="21599"/>
                      </a:cubicBezTo>
                      <a:cubicBezTo>
                        <a:pt x="2554" y="21599"/>
                        <a:pt x="3044" y="21475"/>
                        <a:pt x="3062" y="21473"/>
                      </a:cubicBezTo>
                      <a:lnTo>
                        <a:pt x="8630" y="19969"/>
                      </a:lnTo>
                      <a:cubicBezTo>
                        <a:pt x="9054" y="19839"/>
                        <a:pt x="9439" y="19604"/>
                        <a:pt x="9750" y="19283"/>
                      </a:cubicBezTo>
                      <a:lnTo>
                        <a:pt x="19776" y="8899"/>
                      </a:lnTo>
                      <a:cubicBezTo>
                        <a:pt x="21600" y="7023"/>
                        <a:pt x="21394" y="3881"/>
                        <a:pt x="19308" y="174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7" name="组合 56"/>
          <p:cNvGrpSpPr/>
          <p:nvPr/>
        </p:nvGrpSpPr>
        <p:grpSpPr>
          <a:xfrm>
            <a:off x="1489380" y="1712612"/>
            <a:ext cx="2566578" cy="929148"/>
            <a:chOff x="1589601" y="2349127"/>
            <a:chExt cx="2566578" cy="929148"/>
          </a:xfrm>
        </p:grpSpPr>
        <p:sp>
          <p:nvSpPr>
            <p:cNvPr id="58" name="文本框 57"/>
            <p:cNvSpPr txBox="1"/>
            <p:nvPr/>
          </p:nvSpPr>
          <p:spPr>
            <a:xfrm>
              <a:off x="2037113" y="2349127"/>
              <a:ext cx="1671556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&lt;header&gt; 头部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89601" y="2635020"/>
              <a:ext cx="2566578" cy="643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元素不计入大纲结构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，可用作网站头部的“刊头”区域，也可用作对其他内容如 &lt;article&gt; 元素的简要介绍。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89380" y="3012600"/>
            <a:ext cx="2566578" cy="744220"/>
            <a:chOff x="1589601" y="2349127"/>
            <a:chExt cx="2566578" cy="745327"/>
          </a:xfrm>
        </p:grpSpPr>
        <p:sp>
          <p:nvSpPr>
            <p:cNvPr id="61" name="文本框 60"/>
            <p:cNvSpPr txBox="1"/>
            <p:nvPr/>
          </p:nvSpPr>
          <p:spPr>
            <a:xfrm>
              <a:off x="2037113" y="2349127"/>
              <a:ext cx="1671556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&lt;section&gt; 区域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89601" y="2635020"/>
              <a:ext cx="2566578" cy="4594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元素用来定义文档或应用程序中的区域（或节）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89380" y="4127660"/>
            <a:ext cx="2566578" cy="928370"/>
            <a:chOff x="1589601" y="2349127"/>
            <a:chExt cx="2566578" cy="929609"/>
          </a:xfrm>
        </p:grpSpPr>
        <p:sp>
          <p:nvSpPr>
            <p:cNvPr id="64" name="文本框 63"/>
            <p:cNvSpPr txBox="1"/>
            <p:nvPr/>
          </p:nvSpPr>
          <p:spPr>
            <a:xfrm>
              <a:off x="2037113" y="2349127"/>
              <a:ext cx="1671556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&lt;aside&gt; 侧边栏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589601" y="2635020"/>
              <a:ext cx="2566578" cy="643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其用作侧边栏（当它包含合适的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内容时）。另外，引文、广告以及导航元素（如友情链接等）也可以使用它。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136042" y="1833262"/>
            <a:ext cx="2566578" cy="560848"/>
            <a:chOff x="1589601" y="2349127"/>
            <a:chExt cx="2566578" cy="560848"/>
          </a:xfrm>
        </p:grpSpPr>
        <p:sp>
          <p:nvSpPr>
            <p:cNvPr id="67" name="文本框 66"/>
            <p:cNvSpPr txBox="1"/>
            <p:nvPr/>
          </p:nvSpPr>
          <p:spPr>
            <a:xfrm>
              <a:off x="2037113" y="2349127"/>
              <a:ext cx="1671556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&lt;nav&gt; 导航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589601" y="2635020"/>
              <a:ext cx="2566578" cy="2749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用来定义文档的主导航区域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136042" y="2825910"/>
            <a:ext cx="2566578" cy="744220"/>
            <a:chOff x="1589601" y="2349127"/>
            <a:chExt cx="2566578" cy="745327"/>
          </a:xfrm>
        </p:grpSpPr>
        <p:sp>
          <p:nvSpPr>
            <p:cNvPr id="70" name="文本框 69"/>
            <p:cNvSpPr txBox="1"/>
            <p:nvPr/>
          </p:nvSpPr>
          <p:spPr>
            <a:xfrm>
              <a:off x="2037113" y="2349127"/>
              <a:ext cx="1671556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&lt;article&gt;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589601" y="2635020"/>
              <a:ext cx="2566578" cy="4594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元素用来包裹独立的内容片段。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（可以重复单独使用）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136042" y="4001930"/>
            <a:ext cx="2566578" cy="1112520"/>
            <a:chOff x="1589601" y="2349127"/>
            <a:chExt cx="2566578" cy="1113891"/>
          </a:xfrm>
        </p:grpSpPr>
        <p:sp>
          <p:nvSpPr>
            <p:cNvPr id="73" name="文本框 72"/>
            <p:cNvSpPr txBox="1"/>
            <p:nvPr/>
          </p:nvSpPr>
          <p:spPr>
            <a:xfrm>
              <a:off x="2037113" y="2349127"/>
              <a:ext cx="1671556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&lt;hgroup&gt; 大纲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89601" y="2635020"/>
              <a:ext cx="2566578" cy="827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如果页面中有一组使用 &lt;h1&gt; 、 &lt;h2&gt; 、 &lt;h3&gt; 等标签的标题、标语和副标题，则可以考虑使用 &lt;hgroup&gt; 将它们包裹起来。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76" name="组合 75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84" name="菱形 83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菱形 84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900242" y="428399"/>
              <a:ext cx="722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869914" y="380547"/>
              <a:ext cx="5532873" cy="720076"/>
              <a:chOff x="1591893" y="323359"/>
              <a:chExt cx="5532873" cy="720076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结构标签</a:t>
                </a:r>
                <a:endParaRPr lang="zh-CN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1591893" y="798702"/>
                <a:ext cx="5532873" cy="24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Structure label element in web layout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80" name="菱形 79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菱形 80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483665" y="5426870"/>
            <a:ext cx="2566578" cy="928370"/>
            <a:chOff x="1589601" y="2349127"/>
            <a:chExt cx="2566578" cy="929609"/>
          </a:xfrm>
        </p:grpSpPr>
        <p:sp>
          <p:nvSpPr>
            <p:cNvPr id="4" name="文本框 3"/>
            <p:cNvSpPr txBox="1"/>
            <p:nvPr/>
          </p:nvSpPr>
          <p:spPr>
            <a:xfrm>
              <a:off x="2037113" y="2349127"/>
              <a:ext cx="1671556" cy="3069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&lt;address&gt;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89601" y="2635020"/>
              <a:ext cx="2566578" cy="6437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为避免产生混淆，请记住 &lt;address&gt; 中一般不放具体的邮政地址，除非相应内容确实需要联系地址。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35925" y="5546250"/>
            <a:ext cx="2566578" cy="560070"/>
            <a:chOff x="1589601" y="2349127"/>
            <a:chExt cx="2566578" cy="561045"/>
          </a:xfrm>
        </p:grpSpPr>
        <p:sp>
          <p:nvSpPr>
            <p:cNvPr id="7" name="文本框 6"/>
            <p:cNvSpPr txBox="1"/>
            <p:nvPr/>
          </p:nvSpPr>
          <p:spPr>
            <a:xfrm>
              <a:off x="2037113" y="2349127"/>
              <a:ext cx="1671556" cy="3069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/>
              <a:r>
                <a:rPr lang="zh-CN" altLang="en-US" sz="1400" b="1" dirty="0" smtClean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&lt;footer&gt; 底部</a:t>
              </a:r>
              <a:endParaRPr lang="zh-CN" altLang="en-US" sz="1400" b="1" dirty="0" smtClean="0">
                <a:solidFill>
                  <a:schemeClr val="accent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89601" y="2635020"/>
              <a:ext cx="2566578" cy="2751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元素也不计入大纲结构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229772" y="1660790"/>
            <a:ext cx="4797908" cy="850364"/>
            <a:chOff x="1541719" y="2349127"/>
            <a:chExt cx="4797908" cy="850364"/>
          </a:xfrm>
        </p:grpSpPr>
        <p:sp>
          <p:nvSpPr>
            <p:cNvPr id="33" name="文本框 32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&lt;b&gt;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41719" y="2687681"/>
              <a:ext cx="4797908" cy="5118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一小段文本，纯粹为了吸引人的注意，除此之外不传达任何重要性，也不暗示其他语态或语气.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92852" y="1660790"/>
            <a:ext cx="4797908" cy="640179"/>
            <a:chOff x="1541719" y="2349127"/>
            <a:chExt cx="4797908" cy="640179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&lt;em&gt;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4797908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强调内容中的重点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51" name="组合 50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59" name="菱形 58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菱形 59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869914" y="380547"/>
              <a:ext cx="5532873" cy="720076"/>
              <a:chOff x="1591893" y="323359"/>
              <a:chExt cx="5532873" cy="720076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HTML5 文本语义元素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91893" y="798702"/>
                <a:ext cx="5532873" cy="24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Web page layout in Chinese semantic elements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55" name="菱形 54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55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29772" y="3276230"/>
            <a:ext cx="4797908" cy="640179"/>
            <a:chOff x="1541719" y="2349127"/>
            <a:chExt cx="4797908" cy="640179"/>
          </a:xfrm>
        </p:grpSpPr>
        <p:sp>
          <p:nvSpPr>
            <p:cNvPr id="3" name="文本框 2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&lt;</a:t>
              </a: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i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&gt;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41719" y="2687681"/>
              <a:ext cx="4797908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不同语态或语气的文字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19852" y="4779275"/>
            <a:ext cx="4797908" cy="1481554"/>
            <a:chOff x="1541719" y="2349127"/>
            <a:chExt cx="4797908" cy="1481554"/>
          </a:xfrm>
        </p:grpSpPr>
        <p:sp>
          <p:nvSpPr>
            <p:cNvPr id="11" name="文本框 10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省略引号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41719" y="2687681"/>
              <a:ext cx="4797908" cy="11430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Html5  当属性值不包括：空字符串、”&lt;”、”&gt;”、”=”、单引号、双引号等字符串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栗子：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&lt;input type=”text”&gt;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&lt;input type=’text’&gt;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&lt;input type=text&gt;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69777" y="4779275"/>
            <a:ext cx="4797908" cy="850364"/>
            <a:chOff x="1541719" y="2349127"/>
            <a:chExt cx="4797908" cy="850364"/>
          </a:xfrm>
        </p:grpSpPr>
        <p:sp>
          <p:nvSpPr>
            <p:cNvPr id="14" name="文本框 13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&lt;wbr&gt; </a:t>
              </a:r>
              <a:r>
                <a:rPr 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软换行</a:t>
              </a:r>
              <a:endParaRPr 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41719" y="2687681"/>
              <a:ext cx="4797908" cy="5118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主要用于英文，当父级元素宽度不够时自动换行；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使用方法和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&lt;br&gt;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一样。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19852" y="3403230"/>
            <a:ext cx="4797908" cy="640179"/>
            <a:chOff x="1541719" y="2349127"/>
            <a:chExt cx="4797908" cy="640179"/>
          </a:xfrm>
        </p:grpSpPr>
        <p:sp>
          <p:nvSpPr>
            <p:cNvPr id="17" name="文本框 16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&lt;mark&gt;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41719" y="2687681"/>
              <a:ext cx="4797908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高亮显示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229772" y="1660790"/>
            <a:ext cx="4797908" cy="1691739"/>
            <a:chOff x="1541719" y="2349127"/>
            <a:chExt cx="4797908" cy="1691739"/>
          </a:xfrm>
        </p:grpSpPr>
        <p:sp>
          <p:nvSpPr>
            <p:cNvPr id="33" name="文本框 32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&lt;audio&gt; 音频标签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41719" y="2687681"/>
              <a:ext cx="4797908" cy="13531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&lt;audio controls autoplay loop 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&lt;source src="./music/冯提莫 - 再见前任.mp3" type=""&gt;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&lt;source src="./music/冯提莫 - 再见前任.ogg" type=""&gt;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&lt;source src="./music/冯提莫 - 再见前任.wav" type=""&gt;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抱歉，你的浏览器不支持音频标签！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&lt;/audio&gt;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92852" y="1660790"/>
            <a:ext cx="4797908" cy="1901924"/>
            <a:chOff x="1541719" y="2349127"/>
            <a:chExt cx="4797908" cy="1901924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相关属性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4797908" cy="15633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autoplay: 自动播放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controls:控制条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loop：循环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preload：预加载 （有了autoplay就没意义了）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    	auto - 当页面加载后载入整个音频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meta - 当页面加载后只载入元数据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none - 当页面加载后不载入音频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51" name="组合 50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59" name="菱形 58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菱形 59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869914" y="380547"/>
              <a:ext cx="5532873" cy="720581"/>
              <a:chOff x="1591893" y="323359"/>
              <a:chExt cx="5532873" cy="720581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HTML5 音频和视频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91893" y="798702"/>
                <a:ext cx="5532873" cy="245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Audio and video loading in web page layout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55" name="菱形 54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55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269777" y="4344935"/>
            <a:ext cx="4797908" cy="1901924"/>
            <a:chOff x="1541719" y="2349127"/>
            <a:chExt cx="4797908" cy="1901924"/>
          </a:xfrm>
        </p:grpSpPr>
        <p:sp>
          <p:nvSpPr>
            <p:cNvPr id="14" name="文本框 13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&lt;video&gt; 视频标签</a:t>
              </a:r>
              <a:endParaRPr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41719" y="2687681"/>
              <a:ext cx="4797908" cy="15633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&lt;video controls preload="auto" width="500" height="300"&gt;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&lt;source src="./video/ADI30hd2.mov" type="" /&gt;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&lt;source src="./video/ADI30hd2.mp4" type="" /&gt;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&lt;source src="./video/ADI30hd2.ogg" type="" /&gt;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&lt;source src="./video/ADI30hd2.webm" type="" /&gt;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抱歉，浏览器要换了！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&lt;/video&gt;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92852" y="4205235"/>
            <a:ext cx="4797908" cy="2322294"/>
            <a:chOff x="1541719" y="2349127"/>
            <a:chExt cx="4797908" cy="2322294"/>
          </a:xfrm>
        </p:grpSpPr>
        <p:sp>
          <p:nvSpPr>
            <p:cNvPr id="5" name="文本框 4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相关属性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41719" y="2687681"/>
              <a:ext cx="4797908" cy="19837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autoplay: 自动播放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controls:控制条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loop：循环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preload：预加载 （有了autoplay就没意义了）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    	auto - 当页面加载后载入整个音频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meta - 当页面加载后只载入元数据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		none - 当页面加载后不载入音频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width：宽度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   height：高度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276124" y="2107066"/>
            <a:ext cx="2643868" cy="2643868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379561" y="1279752"/>
            <a:ext cx="4298496" cy="4298496"/>
          </a:xfrm>
          <a:prstGeom prst="diamond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8259355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9159243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10059130" y="3139440"/>
            <a:ext cx="579120" cy="579120"/>
          </a:xfrm>
          <a:prstGeom prst="diamond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69512" y="2321004"/>
            <a:ext cx="1057092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 smtClean="0">
                <a:solidFill>
                  <a:schemeClr val="accent1"/>
                </a:solidFill>
                <a:latin typeface="Agency FB" panose="020B0503020202020204" pitchFamily="34" charset="0"/>
              </a:rPr>
              <a:t>2</a:t>
            </a:r>
            <a:endParaRPr lang="zh-CN" altLang="en-US" sz="1380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6637" y="2784170"/>
            <a:ext cx="3904343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/>
              <a:t>CSS3</a:t>
            </a:r>
            <a:endParaRPr lang="en-US" altLang="zh-CN" dirty="0"/>
          </a:p>
        </p:txBody>
      </p:sp>
      <p:sp>
        <p:nvSpPr>
          <p:cNvPr id="12" name="文本框 11"/>
          <p:cNvSpPr txBox="1"/>
          <p:nvPr/>
        </p:nvSpPr>
        <p:spPr>
          <a:xfrm>
            <a:off x="4172950" y="3336931"/>
            <a:ext cx="2711716" cy="2940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dirty="0"/>
              <a:t>新増标签、选择器、简单的动画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2004878" y="3291487"/>
            <a:ext cx="1215388" cy="400110"/>
          </a:xfrm>
          <a:prstGeom prst="rect">
            <a:avLst/>
          </a:prstGeom>
          <a:solidFill>
            <a:srgbClr val="FCFCFC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20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43265" y="32442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新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43060" y="32442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属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42855" y="32442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性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51329a9-628c-411f-ae28-1db188862d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638250" y="1886774"/>
            <a:ext cx="2934549" cy="3805177"/>
            <a:chOff x="4705499" y="1760958"/>
            <a:chExt cx="2934549" cy="3805177"/>
          </a:xfrm>
        </p:grpSpPr>
        <p:grpSp>
          <p:nvGrpSpPr>
            <p:cNvPr id="4" name="išľïďè"/>
            <p:cNvGrpSpPr/>
            <p:nvPr/>
          </p:nvGrpSpPr>
          <p:grpSpPr>
            <a:xfrm rot="20615408">
              <a:off x="4705499" y="1760958"/>
              <a:ext cx="2934549" cy="3805177"/>
              <a:chOff x="4722996" y="2167445"/>
              <a:chExt cx="2934549" cy="3805177"/>
            </a:xfrm>
          </p:grpSpPr>
          <p:sp>
            <p:nvSpPr>
              <p:cNvPr id="24" name="iṩļîdè"/>
              <p:cNvSpPr/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ṡlïḍe"/>
              <p:cNvSpPr/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ṣḻïďé"/>
              <p:cNvSpPr/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ï$ļíďè"/>
              <p:cNvSpPr/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ṥlíḓé"/>
              <p:cNvSpPr/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îSḷíďe"/>
              <p:cNvSpPr/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ïsļïḓé"/>
            <p:cNvSpPr/>
            <p:nvPr/>
          </p:nvSpPr>
          <p:spPr bwMode="gray">
            <a:xfrm flipH="1">
              <a:off x="5317696" y="2826545"/>
              <a:ext cx="1673999" cy="1674001"/>
            </a:xfrm>
            <a:prstGeom prst="ellipse">
              <a:avLst/>
            </a:prstGeom>
            <a:blipFill>
              <a:blip r:embed="rId2"/>
              <a:srcRect/>
              <a:stretch>
                <a:fillRect l="-25190" r="-24810"/>
              </a:stretch>
            </a:blip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91970" y="1928734"/>
            <a:ext cx="2757695" cy="798929"/>
            <a:chOff x="1541719" y="2349127"/>
            <a:chExt cx="2757695" cy="798929"/>
          </a:xfrm>
        </p:grpSpPr>
        <p:sp>
          <p:nvSpPr>
            <p:cNvPr id="31" name="文本框 30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属性过渡与</a:t>
              </a: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css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动画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541719" y="2687681"/>
              <a:ext cx="275769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120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transition</a:t>
              </a:r>
              <a:endParaRPr lang="zh-CN" alt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sym typeface="+mn-ea"/>
              </a:endParaRPr>
            </a:p>
            <a:p>
              <a:pPr algn="l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@keyframes name {}</a:t>
              </a:r>
              <a:endParaRPr lang="zh-CN" alt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j-ea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91970" y="4626187"/>
            <a:ext cx="2757695" cy="640179"/>
            <a:chOff x="1541719" y="2349127"/>
            <a:chExt cx="2757695" cy="640179"/>
          </a:xfrm>
        </p:grpSpPr>
        <p:sp>
          <p:nvSpPr>
            <p:cNvPr id="34" name="文本框 33"/>
            <p:cNvSpPr txBox="1"/>
            <p:nvPr/>
          </p:nvSpPr>
          <p:spPr>
            <a:xfrm>
              <a:off x="1541720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伪类选择器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41719" y="2687681"/>
              <a:ext cx="2757695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div  hovre . #  :nth-child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1685" y="1928734"/>
            <a:ext cx="2757695" cy="1060549"/>
            <a:chOff x="1541719" y="2349127"/>
            <a:chExt cx="2757695" cy="1060549"/>
          </a:xfrm>
        </p:grpSpPr>
        <p:sp>
          <p:nvSpPr>
            <p:cNvPr id="40" name="文本框 39"/>
            <p:cNvSpPr txBox="1"/>
            <p:nvPr/>
          </p:nvSpPr>
          <p:spPr>
            <a:xfrm>
              <a:off x="2165633" y="2349127"/>
              <a:ext cx="2133781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新增属性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41719" y="2687681"/>
              <a:ext cx="2757695" cy="7219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column：分栏</a:t>
              </a:r>
              <a:endParaRPr lang="zh-CN" alt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sym typeface="+mn-ea"/>
              </a:endParaRPr>
            </a:p>
            <a:p>
              <a:pPr algn="r">
                <a:lnSpc>
                  <a:spcPct val="114000"/>
                </a:lnSpc>
              </a:pPr>
              <a:r>
                <a:rPr lang="zh-CN" altLang="en-US" sz="120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shadow：阴影</a:t>
              </a:r>
              <a:endParaRPr lang="zh-CN" altLang="en-US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sym typeface="+mn-ea"/>
              </a:endParaRPr>
            </a:p>
            <a:p>
              <a:pPr algn="r">
                <a:lnSpc>
                  <a:spcPct val="114000"/>
                </a:lnSpc>
              </a:pPr>
              <a:r>
                <a:rPr lang="en-US" altLang="zh-CN" sz="1200" b="1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  <a:ea typeface="+mj-ea"/>
                  <a:sym typeface="+mn-ea"/>
                </a:rPr>
                <a:t>......</a:t>
              </a:r>
              <a:endParaRPr lang="en-US" altLang="zh-CN" sz="1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j-ea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9100" y="4719532"/>
            <a:ext cx="3210560" cy="640179"/>
            <a:chOff x="1088964" y="2349127"/>
            <a:chExt cx="3210560" cy="640179"/>
          </a:xfrm>
        </p:grpSpPr>
        <p:sp>
          <p:nvSpPr>
            <p:cNvPr id="43" name="文本框 42"/>
            <p:cNvSpPr txBox="1"/>
            <p:nvPr/>
          </p:nvSpPr>
          <p:spPr>
            <a:xfrm>
              <a:off x="1088964" y="2349127"/>
              <a:ext cx="321056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简单形状变化（</a:t>
              </a: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transform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sym typeface="+mn-ea"/>
                </a:rPr>
                <a:t>）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41719" y="2687681"/>
              <a:ext cx="2757695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旋转、移动、缩放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...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87125" y="299356"/>
            <a:ext cx="12126303" cy="6596744"/>
            <a:chOff x="387125" y="299356"/>
            <a:chExt cx="12126303" cy="6596744"/>
          </a:xfrm>
        </p:grpSpPr>
        <p:grpSp>
          <p:nvGrpSpPr>
            <p:cNvPr id="50" name="组合 49"/>
            <p:cNvGrpSpPr/>
            <p:nvPr/>
          </p:nvGrpSpPr>
          <p:grpSpPr>
            <a:xfrm>
              <a:off x="387125" y="299356"/>
              <a:ext cx="1316500" cy="883947"/>
              <a:chOff x="1276124" y="1279752"/>
              <a:chExt cx="6401933" cy="4298496"/>
            </a:xfrm>
          </p:grpSpPr>
          <p:sp>
            <p:nvSpPr>
              <p:cNvPr id="58" name="菱形 57"/>
              <p:cNvSpPr/>
              <p:nvPr/>
            </p:nvSpPr>
            <p:spPr>
              <a:xfrm>
                <a:off x="1276124" y="2107066"/>
                <a:ext cx="2643868" cy="2643868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菱形 58"/>
              <p:cNvSpPr/>
              <p:nvPr/>
            </p:nvSpPr>
            <p:spPr>
              <a:xfrm>
                <a:off x="3379561" y="1279752"/>
                <a:ext cx="4298496" cy="429849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900242" y="428399"/>
              <a:ext cx="72281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3200" dirty="0">
                <a:solidFill>
                  <a:schemeClr val="accent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869914" y="380547"/>
              <a:ext cx="5532873" cy="720076"/>
              <a:chOff x="1591893" y="323359"/>
              <a:chExt cx="5532873" cy="720076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1591894" y="323359"/>
                <a:ext cx="4198105" cy="52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CSS3</a:t>
                </a:r>
                <a:endPara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591893" y="798702"/>
                <a:ext cx="5532873" cy="2447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Web page layout CSS3 style sheet</a:t>
                </a:r>
                <a:endPara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1572872" y="6254988"/>
              <a:ext cx="940556" cy="641112"/>
              <a:chOff x="11395287" y="6034159"/>
              <a:chExt cx="1208633" cy="823841"/>
            </a:xfrm>
          </p:grpSpPr>
          <p:sp>
            <p:nvSpPr>
              <p:cNvPr id="54" name="菱形 53"/>
              <p:cNvSpPr/>
              <p:nvPr/>
            </p:nvSpPr>
            <p:spPr>
              <a:xfrm>
                <a:off x="11780079" y="6034159"/>
                <a:ext cx="823841" cy="823841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菱形 54"/>
              <p:cNvSpPr/>
              <p:nvPr/>
            </p:nvSpPr>
            <p:spPr>
              <a:xfrm>
                <a:off x="11395287" y="6157367"/>
                <a:ext cx="577426" cy="577426"/>
              </a:xfrm>
              <a:prstGeom prst="diamond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5f060959-5d43-4639-8ba6-3e5b819695b0"/>
</p:tagLst>
</file>

<file path=ppt/tags/tag2.xml><?xml version="1.0" encoding="utf-8"?>
<p:tagLst xmlns:p="http://schemas.openxmlformats.org/presentationml/2006/main">
  <p:tag name="ISLIDE.DIAGRAM" val="e51329a9-628c-411f-ae28-1db188862d61"/>
</p:tagLst>
</file>

<file path=ppt/theme/theme1.xml><?xml version="1.0" encoding="utf-8"?>
<a:theme xmlns:a="http://schemas.openxmlformats.org/drawingml/2006/main" name="包图主题2">
  <a:themeElements>
    <a:clrScheme name="自定义 28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4242"/>
      </a:accent1>
      <a:accent2>
        <a:srgbClr val="424242"/>
      </a:accent2>
      <a:accent3>
        <a:srgbClr val="424242"/>
      </a:accent3>
      <a:accent4>
        <a:srgbClr val="424242"/>
      </a:accent4>
      <a:accent5>
        <a:srgbClr val="424242"/>
      </a:accent5>
      <a:accent6>
        <a:srgbClr val="424242"/>
      </a:accent6>
      <a:hlink>
        <a:srgbClr val="FFFFFF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4338</Words>
  <Application>WPS 演示</Application>
  <PresentationFormat>宽屏</PresentationFormat>
  <Paragraphs>433</Paragraphs>
  <Slides>16</Slides>
  <Notes>27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经典综艺体简</vt:lpstr>
      <vt:lpstr>Century Gothic</vt:lpstr>
      <vt:lpstr>Agency FB</vt:lpstr>
      <vt:lpstr>Arial Unicode MS</vt:lpstr>
      <vt:lpstr>等线</vt:lpstr>
      <vt:lpstr>HelveticaNeue LT 43 LightEx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220</cp:revision>
  <dcterms:created xsi:type="dcterms:W3CDTF">2017-08-18T03:02:00Z</dcterms:created>
  <dcterms:modified xsi:type="dcterms:W3CDTF">2018-02-05T03:42:53Z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